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87" r:id="rId5"/>
    <p:sldId id="288" r:id="rId6"/>
    <p:sldId id="334" r:id="rId7"/>
    <p:sldId id="333" r:id="rId8"/>
    <p:sldId id="300" r:id="rId9"/>
    <p:sldId id="299" r:id="rId10"/>
    <p:sldId id="305" r:id="rId11"/>
    <p:sldId id="322" r:id="rId12"/>
    <p:sldId id="297" r:id="rId13"/>
    <p:sldId id="321" r:id="rId14"/>
    <p:sldId id="298" r:id="rId15"/>
    <p:sldId id="302" r:id="rId16"/>
    <p:sldId id="301" r:id="rId17"/>
    <p:sldId id="295" r:id="rId18"/>
    <p:sldId id="304" r:id="rId19"/>
    <p:sldId id="338" r:id="rId20"/>
    <p:sldId id="335" r:id="rId21"/>
    <p:sldId id="293" r:id="rId22"/>
    <p:sldId id="294" r:id="rId23"/>
    <p:sldId id="336" r:id="rId24"/>
    <p:sldId id="306" r:id="rId25"/>
    <p:sldId id="307" r:id="rId26"/>
    <p:sldId id="309" r:id="rId27"/>
    <p:sldId id="331" r:id="rId28"/>
    <p:sldId id="310" r:id="rId29"/>
    <p:sldId id="323" r:id="rId30"/>
    <p:sldId id="311" r:id="rId31"/>
    <p:sldId id="312" r:id="rId32"/>
    <p:sldId id="313" r:id="rId33"/>
    <p:sldId id="314" r:id="rId34"/>
    <p:sldId id="315" r:id="rId35"/>
    <p:sldId id="337" r:id="rId36"/>
    <p:sldId id="286"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F8A93F-191E-81A2-F565-C4319297D5FA}" name="Renate van der Craats" initials="Rv" userId="S::renatevandercraats@lezenenschrijven.nl::ec6b452a-4cf7-4785-8cf8-daaf1b366b0d" providerId="AD"/>
  <p188:author id="{18A9B765-839D-B89E-F558-7C68EA95E56F}" name="Evelien Wietsma" initials="EW" userId="S::evelien.wietsma_rijnbrink.nl#ext#@lezenenschrijven.onmicrosoft.com::f67fbc22-da47-49a0-ba42-ff98e3bb4ca5" providerId="AD"/>
  <p188:author id="{F07B6176-B763-A912-DD91-005EA42177E4}" name="Anne Noordam" initials="AN" userId="S::annenoordam@lezenenschrijven.nl::5845e589-813a-4f5e-82bc-cccee8bb5046" providerId="AD"/>
  <p188:author id="{9D198D7B-28EB-51A2-99B6-A6EA04D0FBFD}" name="Marijke Bos" initials="MB" userId="S::mbos_lezen.nl#ext#@lezenenschrijven.onmicrosoft.com::f1e727f4-1826-4ec9-b2ca-9047b98efd3d" providerId="AD"/>
  <p188:author id="{EEA16686-B16A-7FD4-1902-FCB8BC3B41BE}" name="Boudewijn van der Lecq (Info)" initials="Bv" userId="S::info@vanderlecq.nl::45b3c1f9-5ed7-4134-9d88-78669c62164e" providerId="AD"/>
  <p188:author id="{001535A6-2D94-01F0-0BDC-E94345C9BE22}" name="Boudewijn van der Lecq (Info)" initials="B(" userId="S::info_vanderlecq.nl#ext#@lezenenschrijven.onmicrosoft.com::175693d8-86a9-4762-89db-0b23418bba24" providerId="AD"/>
  <p188:author id="{D779ABBD-3033-5FD0-D588-2CE9FBCB6C5A}" name="Karien van Buuren" initials="KB" userId="S::karien.vanbuuren_rijnbrink.nl#ext#@lezenenschrijven.onmicrosoft.com::ae3969a6-3275-443d-8f78-349c406cd9c8" providerId="AD"/>
  <p188:author id="{2F8689C8-08DD-355C-75A2-E681ACBC3F61}" name="Karien van Buuren" initials="Kv" userId="S::Karien.vanBuuren@rijnbrink.nl::ae5da008-751a-4fc9-aff7-e3bc896a1690" providerId="AD"/>
  <p188:author id="{9D5BD6CC-8179-0A0D-F0F7-FB32FBBB1EA2}" name="Tijske de Zeeuw" initials="TZ" userId="S::tijskedezeeuw@lezenenschrijven.nl::86e15283-aec8-41d5-800c-a67bfe5bee3e" providerId="AD"/>
  <p188:author id="{51BE92EA-AFD8-1FF8-4E5C-30A5A3EF4D37}" name="Sanne Portman" initials="SP" userId="S::sanneportman@lezenenschrijven.nl::fd9ccfc5-cd75-48a8-a672-91272a7ff8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0E6"/>
    <a:srgbClr val="AD91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DBC77-0667-4D39-9115-DBA9F5CF8EFD}" v="24" dt="2025-03-04T09:59:08.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van der Craats" userId="ec6b452a-4cf7-4785-8cf8-daaf1b366b0d" providerId="ADAL" clId="{952DBC77-0667-4D39-9115-DBA9F5CF8EFD}"/>
    <pc:docChg chg="custSel addSld delSld modSld">
      <pc:chgData name="Renate van der Craats" userId="ec6b452a-4cf7-4785-8cf8-daaf1b366b0d" providerId="ADAL" clId="{952DBC77-0667-4D39-9115-DBA9F5CF8EFD}" dt="2025-03-04T09:59:33.340" v="111" actId="2696"/>
      <pc:docMkLst>
        <pc:docMk/>
      </pc:docMkLst>
      <pc:sldChg chg="modSp mod">
        <pc:chgData name="Renate van der Craats" userId="ec6b452a-4cf7-4785-8cf8-daaf1b366b0d" providerId="ADAL" clId="{952DBC77-0667-4D39-9115-DBA9F5CF8EFD}" dt="2025-03-04T09:55:44.851" v="71" actId="20577"/>
        <pc:sldMkLst>
          <pc:docMk/>
          <pc:sldMk cId="3547863200" sldId="288"/>
        </pc:sldMkLst>
        <pc:spChg chg="mod">
          <ac:chgData name="Renate van der Craats" userId="ec6b452a-4cf7-4785-8cf8-daaf1b366b0d" providerId="ADAL" clId="{952DBC77-0667-4D39-9115-DBA9F5CF8EFD}" dt="2025-03-04T09:55:44.851" v="71" actId="20577"/>
          <ac:spMkLst>
            <pc:docMk/>
            <pc:sldMk cId="3547863200" sldId="288"/>
            <ac:spMk id="6" creationId="{1EF07DC5-D104-89D7-E37A-94C743F7D9ED}"/>
          </ac:spMkLst>
        </pc:spChg>
      </pc:sldChg>
      <pc:sldChg chg="addSp modSp">
        <pc:chgData name="Renate van der Craats" userId="ec6b452a-4cf7-4785-8cf8-daaf1b366b0d" providerId="ADAL" clId="{952DBC77-0667-4D39-9115-DBA9F5CF8EFD}" dt="2025-03-04T09:57:50.719" v="83"/>
        <pc:sldMkLst>
          <pc:docMk/>
          <pc:sldMk cId="1527671494" sldId="293"/>
        </pc:sldMkLst>
        <pc:spChg chg="add mod">
          <ac:chgData name="Renate van der Craats" userId="ec6b452a-4cf7-4785-8cf8-daaf1b366b0d" providerId="ADAL" clId="{952DBC77-0667-4D39-9115-DBA9F5CF8EFD}" dt="2025-03-04T09:57:50.719" v="83"/>
          <ac:spMkLst>
            <pc:docMk/>
            <pc:sldMk cId="1527671494" sldId="293"/>
            <ac:spMk id="2" creationId="{5D089DA9-453B-1411-A3A2-CF792FEF6E8F}"/>
          </ac:spMkLst>
        </pc:spChg>
      </pc:sldChg>
      <pc:sldChg chg="addSp modSp">
        <pc:chgData name="Renate van der Craats" userId="ec6b452a-4cf7-4785-8cf8-daaf1b366b0d" providerId="ADAL" clId="{952DBC77-0667-4D39-9115-DBA9F5CF8EFD}" dt="2025-03-04T09:57:53.140" v="84"/>
        <pc:sldMkLst>
          <pc:docMk/>
          <pc:sldMk cId="323448437" sldId="294"/>
        </pc:sldMkLst>
        <pc:spChg chg="add mod">
          <ac:chgData name="Renate van der Craats" userId="ec6b452a-4cf7-4785-8cf8-daaf1b366b0d" providerId="ADAL" clId="{952DBC77-0667-4D39-9115-DBA9F5CF8EFD}" dt="2025-03-04T09:57:53.140" v="84"/>
          <ac:spMkLst>
            <pc:docMk/>
            <pc:sldMk cId="323448437" sldId="294"/>
            <ac:spMk id="2" creationId="{FE182657-2738-891A-A756-222B4F32057D}"/>
          </ac:spMkLst>
        </pc:spChg>
      </pc:sldChg>
      <pc:sldChg chg="addSp modSp">
        <pc:chgData name="Renate van der Craats" userId="ec6b452a-4cf7-4785-8cf8-daaf1b366b0d" providerId="ADAL" clId="{952DBC77-0667-4D39-9115-DBA9F5CF8EFD}" dt="2025-03-04T09:57:35.017" v="80"/>
        <pc:sldMkLst>
          <pc:docMk/>
          <pc:sldMk cId="4176612531" sldId="295"/>
        </pc:sldMkLst>
        <pc:spChg chg="add mod">
          <ac:chgData name="Renate van der Craats" userId="ec6b452a-4cf7-4785-8cf8-daaf1b366b0d" providerId="ADAL" clId="{952DBC77-0667-4D39-9115-DBA9F5CF8EFD}" dt="2025-03-04T09:57:35.017" v="80"/>
          <ac:spMkLst>
            <pc:docMk/>
            <pc:sldMk cId="4176612531" sldId="295"/>
            <ac:spMk id="3" creationId="{9883E9E2-7C2B-CA26-1B83-55F7105B35F3}"/>
          </ac:spMkLst>
        </pc:spChg>
      </pc:sldChg>
      <pc:sldChg chg="addSp modSp">
        <pc:chgData name="Renate van der Craats" userId="ec6b452a-4cf7-4785-8cf8-daaf1b366b0d" providerId="ADAL" clId="{952DBC77-0667-4D39-9115-DBA9F5CF8EFD}" dt="2025-03-04T09:57:09.799" v="73"/>
        <pc:sldMkLst>
          <pc:docMk/>
          <pc:sldMk cId="827883813" sldId="297"/>
        </pc:sldMkLst>
        <pc:spChg chg="add mod">
          <ac:chgData name="Renate van der Craats" userId="ec6b452a-4cf7-4785-8cf8-daaf1b366b0d" providerId="ADAL" clId="{952DBC77-0667-4D39-9115-DBA9F5CF8EFD}" dt="2025-03-04T09:57:09.799" v="73"/>
          <ac:spMkLst>
            <pc:docMk/>
            <pc:sldMk cId="827883813" sldId="297"/>
            <ac:spMk id="2" creationId="{FAB00FDE-D1C4-7CC4-1B94-D0E61F9D2809}"/>
          </ac:spMkLst>
        </pc:spChg>
      </pc:sldChg>
      <pc:sldChg chg="addSp modSp">
        <pc:chgData name="Renate van der Craats" userId="ec6b452a-4cf7-4785-8cf8-daaf1b366b0d" providerId="ADAL" clId="{952DBC77-0667-4D39-9115-DBA9F5CF8EFD}" dt="2025-03-04T09:57:19.680" v="75"/>
        <pc:sldMkLst>
          <pc:docMk/>
          <pc:sldMk cId="2912535898" sldId="298"/>
        </pc:sldMkLst>
        <pc:spChg chg="add mod">
          <ac:chgData name="Renate van der Craats" userId="ec6b452a-4cf7-4785-8cf8-daaf1b366b0d" providerId="ADAL" clId="{952DBC77-0667-4D39-9115-DBA9F5CF8EFD}" dt="2025-03-04T09:57:19.680" v="75"/>
          <ac:spMkLst>
            <pc:docMk/>
            <pc:sldMk cId="2912535898" sldId="298"/>
            <ac:spMk id="3" creationId="{387CFC33-AB64-890E-74D4-0C6CE1E3D045}"/>
          </ac:spMkLst>
        </pc:spChg>
      </pc:sldChg>
      <pc:sldChg chg="addSp modSp mod">
        <pc:chgData name="Renate van der Craats" userId="ec6b452a-4cf7-4785-8cf8-daaf1b366b0d" providerId="ADAL" clId="{952DBC77-0667-4D39-9115-DBA9F5CF8EFD}" dt="2025-03-04T09:57:30.473" v="79" actId="1035"/>
        <pc:sldMkLst>
          <pc:docMk/>
          <pc:sldMk cId="3920426610" sldId="301"/>
        </pc:sldMkLst>
        <pc:spChg chg="add mod">
          <ac:chgData name="Renate van der Craats" userId="ec6b452a-4cf7-4785-8cf8-daaf1b366b0d" providerId="ADAL" clId="{952DBC77-0667-4D39-9115-DBA9F5CF8EFD}" dt="2025-03-04T09:57:30.473" v="79" actId="1035"/>
          <ac:spMkLst>
            <pc:docMk/>
            <pc:sldMk cId="3920426610" sldId="301"/>
            <ac:spMk id="2" creationId="{04927207-F68B-4901-85E3-1B81BC0C8AE2}"/>
          </ac:spMkLst>
        </pc:spChg>
      </pc:sldChg>
      <pc:sldChg chg="addSp modSp">
        <pc:chgData name="Renate van der Craats" userId="ec6b452a-4cf7-4785-8cf8-daaf1b366b0d" providerId="ADAL" clId="{952DBC77-0667-4D39-9115-DBA9F5CF8EFD}" dt="2025-03-04T09:57:23.846" v="76"/>
        <pc:sldMkLst>
          <pc:docMk/>
          <pc:sldMk cId="1910875580" sldId="302"/>
        </pc:sldMkLst>
        <pc:spChg chg="add mod">
          <ac:chgData name="Renate van der Craats" userId="ec6b452a-4cf7-4785-8cf8-daaf1b366b0d" providerId="ADAL" clId="{952DBC77-0667-4D39-9115-DBA9F5CF8EFD}" dt="2025-03-04T09:57:23.846" v="76"/>
          <ac:spMkLst>
            <pc:docMk/>
            <pc:sldMk cId="1910875580" sldId="302"/>
            <ac:spMk id="6" creationId="{61976EFF-5666-E529-3337-B0B64BFB01ED}"/>
          </ac:spMkLst>
        </pc:spChg>
      </pc:sldChg>
      <pc:sldChg chg="addSp modSp">
        <pc:chgData name="Renate van der Craats" userId="ec6b452a-4cf7-4785-8cf8-daaf1b366b0d" providerId="ADAL" clId="{952DBC77-0667-4D39-9115-DBA9F5CF8EFD}" dt="2025-03-04T09:57:38.648" v="81"/>
        <pc:sldMkLst>
          <pc:docMk/>
          <pc:sldMk cId="2778681256" sldId="304"/>
        </pc:sldMkLst>
        <pc:spChg chg="add mod">
          <ac:chgData name="Renate van der Craats" userId="ec6b452a-4cf7-4785-8cf8-daaf1b366b0d" providerId="ADAL" clId="{952DBC77-0667-4D39-9115-DBA9F5CF8EFD}" dt="2025-03-04T09:57:38.648" v="81"/>
          <ac:spMkLst>
            <pc:docMk/>
            <pc:sldMk cId="2778681256" sldId="304"/>
            <ac:spMk id="3" creationId="{EE714F2E-9D82-943A-9781-0493A6ED6D40}"/>
          </ac:spMkLst>
        </pc:spChg>
      </pc:sldChg>
      <pc:sldChg chg="addSp modSp">
        <pc:chgData name="Renate van der Craats" userId="ec6b452a-4cf7-4785-8cf8-daaf1b366b0d" providerId="ADAL" clId="{952DBC77-0667-4D39-9115-DBA9F5CF8EFD}" dt="2025-03-04T09:57:57.364" v="86"/>
        <pc:sldMkLst>
          <pc:docMk/>
          <pc:sldMk cId="3239226720" sldId="306"/>
        </pc:sldMkLst>
        <pc:spChg chg="add mod">
          <ac:chgData name="Renate van der Craats" userId="ec6b452a-4cf7-4785-8cf8-daaf1b366b0d" providerId="ADAL" clId="{952DBC77-0667-4D39-9115-DBA9F5CF8EFD}" dt="2025-03-04T09:57:57.364" v="86"/>
          <ac:spMkLst>
            <pc:docMk/>
            <pc:sldMk cId="3239226720" sldId="306"/>
            <ac:spMk id="3" creationId="{F0C6968D-0C65-C146-159D-2041371A23A7}"/>
          </ac:spMkLst>
        </pc:spChg>
      </pc:sldChg>
      <pc:sldChg chg="addSp modSp">
        <pc:chgData name="Renate van der Craats" userId="ec6b452a-4cf7-4785-8cf8-daaf1b366b0d" providerId="ADAL" clId="{952DBC77-0667-4D39-9115-DBA9F5CF8EFD}" dt="2025-03-04T09:57:59.369" v="87"/>
        <pc:sldMkLst>
          <pc:docMk/>
          <pc:sldMk cId="2836439483" sldId="307"/>
        </pc:sldMkLst>
        <pc:spChg chg="add mod">
          <ac:chgData name="Renate van der Craats" userId="ec6b452a-4cf7-4785-8cf8-daaf1b366b0d" providerId="ADAL" clId="{952DBC77-0667-4D39-9115-DBA9F5CF8EFD}" dt="2025-03-04T09:57:59.369" v="87"/>
          <ac:spMkLst>
            <pc:docMk/>
            <pc:sldMk cId="2836439483" sldId="307"/>
            <ac:spMk id="3" creationId="{6D395F34-49D5-89AD-3E1C-8067E994EA85}"/>
          </ac:spMkLst>
        </pc:spChg>
      </pc:sldChg>
      <pc:sldChg chg="addSp modSp">
        <pc:chgData name="Renate van der Craats" userId="ec6b452a-4cf7-4785-8cf8-daaf1b366b0d" providerId="ADAL" clId="{952DBC77-0667-4D39-9115-DBA9F5CF8EFD}" dt="2025-03-04T09:58:01.577" v="88"/>
        <pc:sldMkLst>
          <pc:docMk/>
          <pc:sldMk cId="2971571217" sldId="309"/>
        </pc:sldMkLst>
        <pc:spChg chg="add mod">
          <ac:chgData name="Renate van der Craats" userId="ec6b452a-4cf7-4785-8cf8-daaf1b366b0d" providerId="ADAL" clId="{952DBC77-0667-4D39-9115-DBA9F5CF8EFD}" dt="2025-03-04T09:58:01.577" v="88"/>
          <ac:spMkLst>
            <pc:docMk/>
            <pc:sldMk cId="2971571217" sldId="309"/>
            <ac:spMk id="3" creationId="{B2D94EDC-EB62-B5D5-6F1E-2F6384145413}"/>
          </ac:spMkLst>
        </pc:spChg>
      </pc:sldChg>
      <pc:sldChg chg="addSp modSp">
        <pc:chgData name="Renate van der Craats" userId="ec6b452a-4cf7-4785-8cf8-daaf1b366b0d" providerId="ADAL" clId="{952DBC77-0667-4D39-9115-DBA9F5CF8EFD}" dt="2025-03-04T09:58:07.803" v="89"/>
        <pc:sldMkLst>
          <pc:docMk/>
          <pc:sldMk cId="2900897604" sldId="310"/>
        </pc:sldMkLst>
        <pc:spChg chg="add mod">
          <ac:chgData name="Renate van der Craats" userId="ec6b452a-4cf7-4785-8cf8-daaf1b366b0d" providerId="ADAL" clId="{952DBC77-0667-4D39-9115-DBA9F5CF8EFD}" dt="2025-03-04T09:58:07.803" v="89"/>
          <ac:spMkLst>
            <pc:docMk/>
            <pc:sldMk cId="2900897604" sldId="310"/>
            <ac:spMk id="3" creationId="{7E6293CD-D665-5FFC-395F-2D113DD12DA4}"/>
          </ac:spMkLst>
        </pc:spChg>
      </pc:sldChg>
      <pc:sldChg chg="addSp modSp">
        <pc:chgData name="Renate van der Craats" userId="ec6b452a-4cf7-4785-8cf8-daaf1b366b0d" providerId="ADAL" clId="{952DBC77-0667-4D39-9115-DBA9F5CF8EFD}" dt="2025-03-04T09:58:11.988" v="91"/>
        <pc:sldMkLst>
          <pc:docMk/>
          <pc:sldMk cId="1150458771" sldId="311"/>
        </pc:sldMkLst>
        <pc:spChg chg="add mod">
          <ac:chgData name="Renate van der Craats" userId="ec6b452a-4cf7-4785-8cf8-daaf1b366b0d" providerId="ADAL" clId="{952DBC77-0667-4D39-9115-DBA9F5CF8EFD}" dt="2025-03-04T09:58:11.988" v="91"/>
          <ac:spMkLst>
            <pc:docMk/>
            <pc:sldMk cId="1150458771" sldId="311"/>
            <ac:spMk id="3" creationId="{E85A7D36-984A-EC3A-8634-E9BA42B4F486}"/>
          </ac:spMkLst>
        </pc:spChg>
      </pc:sldChg>
      <pc:sldChg chg="addSp modSp">
        <pc:chgData name="Renate van der Craats" userId="ec6b452a-4cf7-4785-8cf8-daaf1b366b0d" providerId="ADAL" clId="{952DBC77-0667-4D39-9115-DBA9F5CF8EFD}" dt="2025-03-04T09:58:14.214" v="92"/>
        <pc:sldMkLst>
          <pc:docMk/>
          <pc:sldMk cId="3823727326" sldId="312"/>
        </pc:sldMkLst>
        <pc:spChg chg="add mod">
          <ac:chgData name="Renate van der Craats" userId="ec6b452a-4cf7-4785-8cf8-daaf1b366b0d" providerId="ADAL" clId="{952DBC77-0667-4D39-9115-DBA9F5CF8EFD}" dt="2025-03-04T09:58:14.214" v="92"/>
          <ac:spMkLst>
            <pc:docMk/>
            <pc:sldMk cId="3823727326" sldId="312"/>
            <ac:spMk id="3" creationId="{403C8990-C7B1-0A97-53CB-0905D8E61C98}"/>
          </ac:spMkLst>
        </pc:spChg>
      </pc:sldChg>
      <pc:sldChg chg="addSp modSp">
        <pc:chgData name="Renate van der Craats" userId="ec6b452a-4cf7-4785-8cf8-daaf1b366b0d" providerId="ADAL" clId="{952DBC77-0667-4D39-9115-DBA9F5CF8EFD}" dt="2025-03-04T09:58:16.059" v="93"/>
        <pc:sldMkLst>
          <pc:docMk/>
          <pc:sldMk cId="1294713186" sldId="313"/>
        </pc:sldMkLst>
        <pc:spChg chg="add mod">
          <ac:chgData name="Renate van der Craats" userId="ec6b452a-4cf7-4785-8cf8-daaf1b366b0d" providerId="ADAL" clId="{952DBC77-0667-4D39-9115-DBA9F5CF8EFD}" dt="2025-03-04T09:58:16.059" v="93"/>
          <ac:spMkLst>
            <pc:docMk/>
            <pc:sldMk cId="1294713186" sldId="313"/>
            <ac:spMk id="3" creationId="{400BCBAC-6135-C9E7-A6E5-759926274FFE}"/>
          </ac:spMkLst>
        </pc:spChg>
      </pc:sldChg>
      <pc:sldChg chg="addSp modSp">
        <pc:chgData name="Renate van der Craats" userId="ec6b452a-4cf7-4785-8cf8-daaf1b366b0d" providerId="ADAL" clId="{952DBC77-0667-4D39-9115-DBA9F5CF8EFD}" dt="2025-03-04T09:58:18.328" v="94"/>
        <pc:sldMkLst>
          <pc:docMk/>
          <pc:sldMk cId="1983180965" sldId="314"/>
        </pc:sldMkLst>
        <pc:spChg chg="add mod">
          <ac:chgData name="Renate van der Craats" userId="ec6b452a-4cf7-4785-8cf8-daaf1b366b0d" providerId="ADAL" clId="{952DBC77-0667-4D39-9115-DBA9F5CF8EFD}" dt="2025-03-04T09:58:18.328" v="94"/>
          <ac:spMkLst>
            <pc:docMk/>
            <pc:sldMk cId="1983180965" sldId="314"/>
            <ac:spMk id="3" creationId="{9633133D-9A56-DFA5-CE8C-D26116C7F0D2}"/>
          </ac:spMkLst>
        </pc:spChg>
      </pc:sldChg>
      <pc:sldChg chg="addSp modSp">
        <pc:chgData name="Renate van der Craats" userId="ec6b452a-4cf7-4785-8cf8-daaf1b366b0d" providerId="ADAL" clId="{952DBC77-0667-4D39-9115-DBA9F5CF8EFD}" dt="2025-03-04T09:58:20.199" v="95"/>
        <pc:sldMkLst>
          <pc:docMk/>
          <pc:sldMk cId="416978738" sldId="315"/>
        </pc:sldMkLst>
        <pc:spChg chg="add mod">
          <ac:chgData name="Renate van der Craats" userId="ec6b452a-4cf7-4785-8cf8-daaf1b366b0d" providerId="ADAL" clId="{952DBC77-0667-4D39-9115-DBA9F5CF8EFD}" dt="2025-03-04T09:58:20.199" v="95"/>
          <ac:spMkLst>
            <pc:docMk/>
            <pc:sldMk cId="416978738" sldId="315"/>
            <ac:spMk id="4" creationId="{13D21F89-137F-3488-FF5E-32EF322A5D56}"/>
          </ac:spMkLst>
        </pc:spChg>
      </pc:sldChg>
      <pc:sldChg chg="addSp modSp">
        <pc:chgData name="Renate van der Craats" userId="ec6b452a-4cf7-4785-8cf8-daaf1b366b0d" providerId="ADAL" clId="{952DBC77-0667-4D39-9115-DBA9F5CF8EFD}" dt="2025-03-04T09:57:14.824" v="74"/>
        <pc:sldMkLst>
          <pc:docMk/>
          <pc:sldMk cId="452902388" sldId="321"/>
        </pc:sldMkLst>
        <pc:spChg chg="add mod">
          <ac:chgData name="Renate van der Craats" userId="ec6b452a-4cf7-4785-8cf8-daaf1b366b0d" providerId="ADAL" clId="{952DBC77-0667-4D39-9115-DBA9F5CF8EFD}" dt="2025-03-04T09:57:14.824" v="74"/>
          <ac:spMkLst>
            <pc:docMk/>
            <pc:sldMk cId="452902388" sldId="321"/>
            <ac:spMk id="2" creationId="{DEE7FE13-267B-DE4A-66E9-20C7B9A2BCE4}"/>
          </ac:spMkLst>
        </pc:spChg>
      </pc:sldChg>
      <pc:sldChg chg="addSp modSp">
        <pc:chgData name="Renate van der Craats" userId="ec6b452a-4cf7-4785-8cf8-daaf1b366b0d" providerId="ADAL" clId="{952DBC77-0667-4D39-9115-DBA9F5CF8EFD}" dt="2025-03-04T09:58:09.738" v="90"/>
        <pc:sldMkLst>
          <pc:docMk/>
          <pc:sldMk cId="3194346069" sldId="323"/>
        </pc:sldMkLst>
        <pc:spChg chg="add mod">
          <ac:chgData name="Renate van der Craats" userId="ec6b452a-4cf7-4785-8cf8-daaf1b366b0d" providerId="ADAL" clId="{952DBC77-0667-4D39-9115-DBA9F5CF8EFD}" dt="2025-03-04T09:58:09.738" v="90"/>
          <ac:spMkLst>
            <pc:docMk/>
            <pc:sldMk cId="3194346069" sldId="323"/>
            <ac:spMk id="3" creationId="{7C79FCFC-BE6C-4523-7489-558A0F4D5CEC}"/>
          </ac:spMkLst>
        </pc:spChg>
      </pc:sldChg>
      <pc:sldChg chg="del">
        <pc:chgData name="Renate van der Craats" userId="ec6b452a-4cf7-4785-8cf8-daaf1b366b0d" providerId="ADAL" clId="{952DBC77-0667-4D39-9115-DBA9F5CF8EFD}" dt="2025-03-04T09:59:33.340" v="111" actId="2696"/>
        <pc:sldMkLst>
          <pc:docMk/>
          <pc:sldMk cId="187362052" sldId="328"/>
        </pc:sldMkLst>
      </pc:sldChg>
      <pc:sldChg chg="addSp modSp">
        <pc:chgData name="Renate van der Craats" userId="ec6b452a-4cf7-4785-8cf8-daaf1b366b0d" providerId="ADAL" clId="{952DBC77-0667-4D39-9115-DBA9F5CF8EFD}" dt="2025-03-04T09:56:55.203" v="72"/>
        <pc:sldMkLst>
          <pc:docMk/>
          <pc:sldMk cId="3743428894" sldId="333"/>
        </pc:sldMkLst>
        <pc:spChg chg="add mod">
          <ac:chgData name="Renate van der Craats" userId="ec6b452a-4cf7-4785-8cf8-daaf1b366b0d" providerId="ADAL" clId="{952DBC77-0667-4D39-9115-DBA9F5CF8EFD}" dt="2025-03-04T09:56:55.203" v="72"/>
          <ac:spMkLst>
            <pc:docMk/>
            <pc:sldMk cId="3743428894" sldId="333"/>
            <ac:spMk id="2" creationId="{E4E61F03-61EE-E707-DE7F-395E72D68E0C}"/>
          </ac:spMkLst>
        </pc:spChg>
      </pc:sldChg>
      <pc:sldChg chg="addSp modSp">
        <pc:chgData name="Renate van der Craats" userId="ec6b452a-4cf7-4785-8cf8-daaf1b366b0d" providerId="ADAL" clId="{952DBC77-0667-4D39-9115-DBA9F5CF8EFD}" dt="2025-03-04T09:57:47.659" v="82"/>
        <pc:sldMkLst>
          <pc:docMk/>
          <pc:sldMk cId="1727904432" sldId="335"/>
        </pc:sldMkLst>
        <pc:spChg chg="add mod">
          <ac:chgData name="Renate van der Craats" userId="ec6b452a-4cf7-4785-8cf8-daaf1b366b0d" providerId="ADAL" clId="{952DBC77-0667-4D39-9115-DBA9F5CF8EFD}" dt="2025-03-04T09:57:47.659" v="82"/>
          <ac:spMkLst>
            <pc:docMk/>
            <pc:sldMk cId="1727904432" sldId="335"/>
            <ac:spMk id="3" creationId="{63CCDA92-5122-666C-F38D-BB549DC6B61D}"/>
          </ac:spMkLst>
        </pc:spChg>
      </pc:sldChg>
      <pc:sldChg chg="addSp modSp">
        <pc:chgData name="Renate van der Craats" userId="ec6b452a-4cf7-4785-8cf8-daaf1b366b0d" providerId="ADAL" clId="{952DBC77-0667-4D39-9115-DBA9F5CF8EFD}" dt="2025-03-04T09:57:55.379" v="85"/>
        <pc:sldMkLst>
          <pc:docMk/>
          <pc:sldMk cId="1740041460" sldId="336"/>
        </pc:sldMkLst>
        <pc:spChg chg="add mod">
          <ac:chgData name="Renate van der Craats" userId="ec6b452a-4cf7-4785-8cf8-daaf1b366b0d" providerId="ADAL" clId="{952DBC77-0667-4D39-9115-DBA9F5CF8EFD}" dt="2025-03-04T09:57:55.379" v="85"/>
          <ac:spMkLst>
            <pc:docMk/>
            <pc:sldMk cId="1740041460" sldId="336"/>
            <ac:spMk id="2" creationId="{D7B31DC3-4DFF-A0DF-1246-9B67CD27613A}"/>
          </ac:spMkLst>
        </pc:spChg>
      </pc:sldChg>
      <pc:sldChg chg="addSp delSp modSp add mod">
        <pc:chgData name="Renate van der Craats" userId="ec6b452a-4cf7-4785-8cf8-daaf1b366b0d" providerId="ADAL" clId="{952DBC77-0667-4D39-9115-DBA9F5CF8EFD}" dt="2025-03-04T09:59:26.604" v="110" actId="1076"/>
        <pc:sldMkLst>
          <pc:docMk/>
          <pc:sldMk cId="2549181810" sldId="338"/>
        </pc:sldMkLst>
        <pc:spChg chg="del">
          <ac:chgData name="Renate van der Craats" userId="ec6b452a-4cf7-4785-8cf8-daaf1b366b0d" providerId="ADAL" clId="{952DBC77-0667-4D39-9115-DBA9F5CF8EFD}" dt="2025-03-04T09:58:50.544" v="100" actId="478"/>
          <ac:spMkLst>
            <pc:docMk/>
            <pc:sldMk cId="2549181810" sldId="338"/>
            <ac:spMk id="2" creationId="{DA14739B-8C16-C9DE-6A81-45A327998F0B}"/>
          </ac:spMkLst>
        </pc:spChg>
        <pc:spChg chg="del">
          <ac:chgData name="Renate van der Craats" userId="ec6b452a-4cf7-4785-8cf8-daaf1b366b0d" providerId="ADAL" clId="{952DBC77-0667-4D39-9115-DBA9F5CF8EFD}" dt="2025-03-04T09:59:04.132" v="102" actId="478"/>
          <ac:spMkLst>
            <pc:docMk/>
            <pc:sldMk cId="2549181810" sldId="338"/>
            <ac:spMk id="5" creationId="{654B50EA-6D32-358F-09D1-FFCC82C4ED56}"/>
          </ac:spMkLst>
        </pc:spChg>
        <pc:spChg chg="add del mod">
          <ac:chgData name="Renate van der Craats" userId="ec6b452a-4cf7-4785-8cf8-daaf1b366b0d" providerId="ADAL" clId="{952DBC77-0667-4D39-9115-DBA9F5CF8EFD}" dt="2025-03-04T09:58:48.060" v="99" actId="478"/>
          <ac:spMkLst>
            <pc:docMk/>
            <pc:sldMk cId="2549181810" sldId="338"/>
            <ac:spMk id="6" creationId="{BAF3396B-A29A-AC2C-B477-B5AB14152182}"/>
          </ac:spMkLst>
        </pc:spChg>
        <pc:spChg chg="del">
          <ac:chgData name="Renate van der Craats" userId="ec6b452a-4cf7-4785-8cf8-daaf1b366b0d" providerId="ADAL" clId="{952DBC77-0667-4D39-9115-DBA9F5CF8EFD}" dt="2025-03-04T09:58:43.013" v="97" actId="478"/>
          <ac:spMkLst>
            <pc:docMk/>
            <pc:sldMk cId="2549181810" sldId="338"/>
            <ac:spMk id="7" creationId="{15CC5E5E-3A37-B159-4568-AFFA43D49E75}"/>
          </ac:spMkLst>
        </pc:spChg>
        <pc:spChg chg="add del mod">
          <ac:chgData name="Renate van der Craats" userId="ec6b452a-4cf7-4785-8cf8-daaf1b366b0d" providerId="ADAL" clId="{952DBC77-0667-4D39-9115-DBA9F5CF8EFD}" dt="2025-03-04T09:59:07.593" v="106" actId="478"/>
          <ac:spMkLst>
            <pc:docMk/>
            <pc:sldMk cId="2549181810" sldId="338"/>
            <ac:spMk id="11" creationId="{525890F8-B329-E1E4-4464-7FF8A0CBC550}"/>
          </ac:spMkLst>
        </pc:spChg>
        <pc:spChg chg="add mod">
          <ac:chgData name="Renate van der Craats" userId="ec6b452a-4cf7-4785-8cf8-daaf1b366b0d" providerId="ADAL" clId="{952DBC77-0667-4D39-9115-DBA9F5CF8EFD}" dt="2025-03-04T09:59:26.604" v="110" actId="1076"/>
          <ac:spMkLst>
            <pc:docMk/>
            <pc:sldMk cId="2549181810" sldId="338"/>
            <ac:spMk id="12" creationId="{2CADBF5C-D182-A27A-1CE1-BF5FB6C63407}"/>
          </ac:spMkLst>
        </pc:spChg>
        <pc:picChg chg="add mod">
          <ac:chgData name="Renate van der Craats" userId="ec6b452a-4cf7-4785-8cf8-daaf1b366b0d" providerId="ADAL" clId="{952DBC77-0667-4D39-9115-DBA9F5CF8EFD}" dt="2025-03-04T09:58:50.987" v="101"/>
          <ac:picMkLst>
            <pc:docMk/>
            <pc:sldMk cId="2549181810" sldId="338"/>
            <ac:picMk id="8" creationId="{028CCFF0-C6A2-597E-A854-F35E7F98B2D7}"/>
          </ac:picMkLst>
        </pc:picChg>
        <pc:picChg chg="del">
          <ac:chgData name="Renate van der Craats" userId="ec6b452a-4cf7-4785-8cf8-daaf1b366b0d" providerId="ADAL" clId="{952DBC77-0667-4D39-9115-DBA9F5CF8EFD}" dt="2025-03-04T09:58:44.981" v="98" actId="478"/>
          <ac:picMkLst>
            <pc:docMk/>
            <pc:sldMk cId="2549181810" sldId="338"/>
            <ac:picMk id="9" creationId="{CD3880C4-FE39-9E65-2053-4A0169BFAA26}"/>
          </ac:picMkLst>
        </pc:picChg>
      </pc:sldChg>
    </pc:docChg>
  </pc:docChgLst>
  <pc:docChgLst>
    <pc:chgData name="Marijke Bos" userId="S::mbos_lezen.nl#ext#@lezenenschrijven.onmicrosoft.com::f1e727f4-1826-4ec9-b2ca-9047b98efd3d" providerId="AD" clId="Web-{D6118598-26F5-87E4-083D-E44655CC690C}"/>
    <pc:docChg chg="modSld">
      <pc:chgData name="Marijke Bos" userId="S::mbos_lezen.nl#ext#@lezenenschrijven.onmicrosoft.com::f1e727f4-1826-4ec9-b2ca-9047b98efd3d" providerId="AD" clId="Web-{D6118598-26F5-87E4-083D-E44655CC690C}" dt="2025-01-28T19:44:01.851" v="162"/>
      <pc:docMkLst>
        <pc:docMk/>
      </pc:docMkLst>
      <pc:sldChg chg="modNotes">
        <pc:chgData name="Marijke Bos" userId="S::mbos_lezen.nl#ext#@lezenenschrijven.onmicrosoft.com::f1e727f4-1826-4ec9-b2ca-9047b98efd3d" providerId="AD" clId="Web-{D6118598-26F5-87E4-083D-E44655CC690C}" dt="2025-01-28T15:38:00.272" v="12"/>
        <pc:sldMkLst>
          <pc:docMk/>
          <pc:sldMk cId="323448437" sldId="294"/>
        </pc:sldMkLst>
      </pc:sldChg>
      <pc:sldChg chg="modNotes">
        <pc:chgData name="Marijke Bos" userId="S::mbos_lezen.nl#ext#@lezenenschrijven.onmicrosoft.com::f1e727f4-1826-4ec9-b2ca-9047b98efd3d" providerId="AD" clId="Web-{D6118598-26F5-87E4-083D-E44655CC690C}" dt="2025-01-28T19:29:35.746" v="144"/>
        <pc:sldMkLst>
          <pc:docMk/>
          <pc:sldMk cId="3239226720" sldId="306"/>
        </pc:sldMkLst>
      </pc:sldChg>
      <pc:sldChg chg="modSp">
        <pc:chgData name="Marijke Bos" userId="S::mbos_lezen.nl#ext#@lezenenschrijven.onmicrosoft.com::f1e727f4-1826-4ec9-b2ca-9047b98efd3d" providerId="AD" clId="Web-{D6118598-26F5-87E4-083D-E44655CC690C}" dt="2025-01-28T12:49:29.243" v="8" actId="20577"/>
        <pc:sldMkLst>
          <pc:docMk/>
          <pc:sldMk cId="3433283591" sldId="326"/>
        </pc:sldMkLst>
      </pc:sldChg>
      <pc:sldChg chg="modSp modNotes">
        <pc:chgData name="Marijke Bos" userId="S::mbos_lezen.nl#ext#@lezenenschrijven.onmicrosoft.com::f1e727f4-1826-4ec9-b2ca-9047b98efd3d" providerId="AD" clId="Web-{D6118598-26F5-87E4-083D-E44655CC690C}" dt="2025-01-28T19:11:04.430" v="102"/>
        <pc:sldMkLst>
          <pc:docMk/>
          <pc:sldMk cId="187362052" sldId="328"/>
        </pc:sldMkLst>
        <pc:picChg chg="mod">
          <ac:chgData name="Marijke Bos" userId="S::mbos_lezen.nl#ext#@lezenenschrijven.onmicrosoft.com::f1e727f4-1826-4ec9-b2ca-9047b98efd3d" providerId="AD" clId="Web-{D6118598-26F5-87E4-083D-E44655CC690C}" dt="2025-01-28T12:47:34.458" v="1" actId="1076"/>
          <ac:picMkLst>
            <pc:docMk/>
            <pc:sldMk cId="187362052" sldId="328"/>
            <ac:picMk id="5" creationId="{110E43D0-453A-234E-9DDC-0799065512AA}"/>
          </ac:picMkLst>
        </pc:picChg>
      </pc:sldChg>
      <pc:sldChg chg="modSp">
        <pc:chgData name="Marijke Bos" userId="S::mbos_lezen.nl#ext#@lezenenschrijven.onmicrosoft.com::f1e727f4-1826-4ec9-b2ca-9047b98efd3d" providerId="AD" clId="Web-{D6118598-26F5-87E4-083D-E44655CC690C}" dt="2025-01-28T16:04:27.062" v="26" actId="20577"/>
        <pc:sldMkLst>
          <pc:docMk/>
          <pc:sldMk cId="718763855" sldId="329"/>
        </pc:sldMkLst>
      </pc:sldChg>
      <pc:sldChg chg="modNotes">
        <pc:chgData name="Marijke Bos" userId="S::mbos_lezen.nl#ext#@lezenenschrijven.onmicrosoft.com::f1e727f4-1826-4ec9-b2ca-9047b98efd3d" providerId="AD" clId="Web-{D6118598-26F5-87E4-083D-E44655CC690C}" dt="2025-01-28T19:44:01.851" v="162"/>
        <pc:sldMkLst>
          <pc:docMk/>
          <pc:sldMk cId="2440488862" sldId="331"/>
        </pc:sldMkLst>
      </pc:sldChg>
    </pc:docChg>
  </pc:docChgLst>
  <pc:docChgLst>
    <pc:chgData name="Tijske de Zeeuw" userId="86e15283-aec8-41d5-800c-a67bfe5bee3e" providerId="ADAL" clId="{6F29DF58-533E-4B9E-8C2B-180D091074DB}"/>
    <pc:docChg chg="undo custSel addSld delSld modSld sldOrd">
      <pc:chgData name="Tijske de Zeeuw" userId="86e15283-aec8-41d5-800c-a67bfe5bee3e" providerId="ADAL" clId="{6F29DF58-533E-4B9E-8C2B-180D091074DB}" dt="2024-11-19T16:11:28.927" v="2838" actId="47"/>
      <pc:docMkLst>
        <pc:docMk/>
      </pc:docMkLst>
      <pc:sldChg chg="modSp mod modNotesTx">
        <pc:chgData name="Tijske de Zeeuw" userId="86e15283-aec8-41d5-800c-a67bfe5bee3e" providerId="ADAL" clId="{6F29DF58-533E-4B9E-8C2B-180D091074DB}" dt="2024-11-16T13:38:23.986" v="158" actId="113"/>
        <pc:sldMkLst>
          <pc:docMk/>
          <pc:sldMk cId="3547863200" sldId="288"/>
        </pc:sldMkLst>
      </pc:sldChg>
      <pc:sldChg chg="modNotesTx">
        <pc:chgData name="Tijske de Zeeuw" userId="86e15283-aec8-41d5-800c-a67bfe5bee3e" providerId="ADAL" clId="{6F29DF58-533E-4B9E-8C2B-180D091074DB}" dt="2024-11-16T14:32:23.415" v="1164" actId="20577"/>
        <pc:sldMkLst>
          <pc:docMk/>
          <pc:sldMk cId="323448437" sldId="294"/>
        </pc:sldMkLst>
      </pc:sldChg>
      <pc:sldChg chg="ord">
        <pc:chgData name="Tijske de Zeeuw" userId="86e15283-aec8-41d5-800c-a67bfe5bee3e" providerId="ADAL" clId="{6F29DF58-533E-4B9E-8C2B-180D091074DB}" dt="2024-11-19T13:18:47.724" v="1547"/>
        <pc:sldMkLst>
          <pc:docMk/>
          <pc:sldMk cId="4176612531" sldId="295"/>
        </pc:sldMkLst>
      </pc:sldChg>
      <pc:sldChg chg="del addCm modCm">
        <pc:chgData name="Tijske de Zeeuw" userId="86e15283-aec8-41d5-800c-a67bfe5bee3e" providerId="ADAL" clId="{6F29DF58-533E-4B9E-8C2B-180D091074DB}" dt="2024-11-16T13:38:41.165" v="159" actId="47"/>
        <pc:sldMkLst>
          <pc:docMk/>
          <pc:sldMk cId="928224971" sldId="296"/>
        </pc:sldMkLst>
        <pc:extLst>
          <p:ext xmlns:p="http://schemas.openxmlformats.org/presentationml/2006/main" uri="{D6D511B9-2390-475A-947B-AFAB55BFBCF1}">
            <pc226:cmChg xmlns:pc226="http://schemas.microsoft.com/office/powerpoint/2022/06/main/command" chg="add mod">
              <pc226:chgData name="Tijske de Zeeuw" userId="86e15283-aec8-41d5-800c-a67bfe5bee3e" providerId="ADAL" clId="{6F29DF58-533E-4B9E-8C2B-180D091074DB}" dt="2024-06-05T08:50:50.421" v="62"/>
              <pc2:cmMkLst xmlns:pc2="http://schemas.microsoft.com/office/powerpoint/2019/9/main/command">
                <pc:docMk/>
                <pc:sldMk cId="928224971" sldId="296"/>
                <pc2:cmMk id="{F88E350C-8AC6-447E-8ECC-84D472EA7525}"/>
              </pc2:cmMkLst>
            </pc226:cmChg>
          </p:ext>
        </pc:extLst>
      </pc:sldChg>
      <pc:sldChg chg="delSp modSp mod addCm modCm modNotesTx">
        <pc:chgData name="Tijske de Zeeuw" userId="86e15283-aec8-41d5-800c-a67bfe5bee3e" providerId="ADAL" clId="{6F29DF58-533E-4B9E-8C2B-180D091074DB}" dt="2024-11-19T13:14:36.233" v="1515" actId="20577"/>
        <pc:sldMkLst>
          <pc:docMk/>
          <pc:sldMk cId="827883813" sldId="297"/>
        </pc:sldMkLst>
        <pc:extLst>
          <p:ext xmlns:p="http://schemas.openxmlformats.org/presentationml/2006/main" uri="{D6D511B9-2390-475A-947B-AFAB55BFBCF1}">
            <pc226:cmChg xmlns:pc226="http://schemas.microsoft.com/office/powerpoint/2022/06/main/command" chg="add mod">
              <pc226:chgData name="Tijske de Zeeuw" userId="86e15283-aec8-41d5-800c-a67bfe5bee3e" providerId="ADAL" clId="{6F29DF58-533E-4B9E-8C2B-180D091074DB}" dt="2024-06-05T08:57:52.545" v="64"/>
              <pc2:cmMkLst xmlns:pc2="http://schemas.microsoft.com/office/powerpoint/2019/9/main/command">
                <pc:docMk/>
                <pc:sldMk cId="827883813" sldId="297"/>
                <pc2:cmMk id="{01EF96E7-F075-4F67-9D05-8087BC83BF6C}"/>
              </pc2:cmMkLst>
            </pc226:cmChg>
          </p:ext>
        </pc:extLst>
      </pc:sldChg>
      <pc:sldChg chg="modSp mod">
        <pc:chgData name="Tijske de Zeeuw" userId="86e15283-aec8-41d5-800c-a67bfe5bee3e" providerId="ADAL" clId="{6F29DF58-533E-4B9E-8C2B-180D091074DB}" dt="2024-11-16T14:18:42.379" v="805" actId="20577"/>
        <pc:sldMkLst>
          <pc:docMk/>
          <pc:sldMk cId="2912535898" sldId="298"/>
        </pc:sldMkLst>
      </pc:sldChg>
      <pc:sldChg chg="modSp mod modCm">
        <pc:chgData name="Tijske de Zeeuw" userId="86e15283-aec8-41d5-800c-a67bfe5bee3e" providerId="ADAL" clId="{6F29DF58-533E-4B9E-8C2B-180D091074DB}" dt="2024-11-16T13:33:56.408" v="114" actId="20577"/>
        <pc:sldMkLst>
          <pc:docMk/>
          <pc:sldMk cId="4111262695" sldId="299"/>
        </pc:sldMkLst>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6F29DF58-533E-4B9E-8C2B-180D091074DB}" dt="2024-07-04T06:53:33.616" v="81"/>
              <pc2:cmMkLst xmlns:pc2="http://schemas.microsoft.com/office/powerpoint/2019/9/main/command">
                <pc:docMk/>
                <pc:sldMk cId="4111262695" sldId="299"/>
                <pc2:cmMk id="{C13310EB-34BF-4039-A1AC-730581EA57D0}"/>
              </pc2:cmMkLst>
            </pc226:cmChg>
          </p:ext>
        </pc:extLst>
      </pc:sldChg>
      <pc:sldChg chg="del">
        <pc:chgData name="Tijske de Zeeuw" userId="86e15283-aec8-41d5-800c-a67bfe5bee3e" providerId="ADAL" clId="{6F29DF58-533E-4B9E-8C2B-180D091074DB}" dt="2024-07-04T06:53:47.881" v="82" actId="2696"/>
        <pc:sldMkLst>
          <pc:docMk/>
          <pc:sldMk cId="1153809249" sldId="300"/>
        </pc:sldMkLst>
      </pc:sldChg>
      <pc:sldChg chg="add modNotesTx">
        <pc:chgData name="Tijske de Zeeuw" userId="86e15283-aec8-41d5-800c-a67bfe5bee3e" providerId="ADAL" clId="{6F29DF58-533E-4B9E-8C2B-180D091074DB}" dt="2024-11-16T13:31:46.741" v="107" actId="20577"/>
        <pc:sldMkLst>
          <pc:docMk/>
          <pc:sldMk cId="3064436934" sldId="300"/>
        </pc:sldMkLst>
      </pc:sldChg>
      <pc:sldChg chg="modSp mod ord addCm modCm modNotesTx">
        <pc:chgData name="Tijske de Zeeuw" userId="86e15283-aec8-41d5-800c-a67bfe5bee3e" providerId="ADAL" clId="{6F29DF58-533E-4B9E-8C2B-180D091074DB}" dt="2024-11-19T13:20:40.493" v="1584"/>
        <pc:sldMkLst>
          <pc:docMk/>
          <pc:sldMk cId="3920426610" sldId="301"/>
        </pc:sldMkLst>
        <pc:extLst>
          <p:ext xmlns:p="http://schemas.openxmlformats.org/presentationml/2006/main" uri="{D6D511B9-2390-475A-947B-AFAB55BFBCF1}">
            <pc226:cmChg xmlns:pc226="http://schemas.microsoft.com/office/powerpoint/2022/06/main/command" chg="add mod">
              <pc226:chgData name="Tijske de Zeeuw" userId="86e15283-aec8-41d5-800c-a67bfe5bee3e" providerId="ADAL" clId="{6F29DF58-533E-4B9E-8C2B-180D091074DB}" dt="2024-06-05T09:03:04.362" v="67"/>
              <pc2:cmMkLst xmlns:pc2="http://schemas.microsoft.com/office/powerpoint/2019/9/main/command">
                <pc:docMk/>
                <pc:sldMk cId="3920426610" sldId="301"/>
                <pc2:cmMk id="{94D6BD71-688A-412B-A4D4-E71D22D0AC00}"/>
              </pc2:cmMkLst>
            </pc226:cmChg>
            <pc226:cmChg xmlns:pc226="http://schemas.microsoft.com/office/powerpoint/2022/06/main/command" chg="add">
              <pc226:chgData name="Tijske de Zeeuw" userId="86e15283-aec8-41d5-800c-a67bfe5bee3e" providerId="ADAL" clId="{6F29DF58-533E-4B9E-8C2B-180D091074DB}" dt="2024-06-05T08:58:23.571" v="65"/>
              <pc2:cmMkLst xmlns:pc2="http://schemas.microsoft.com/office/powerpoint/2019/9/main/command">
                <pc:docMk/>
                <pc:sldMk cId="3920426610" sldId="301"/>
                <pc2:cmMk id="{E74FE0DB-137A-497F-8455-09F1415FAA03}"/>
              </pc2:cmMkLst>
            </pc226:cmChg>
          </p:ext>
        </pc:extLst>
      </pc:sldChg>
      <pc:sldChg chg="modSp mod addCm">
        <pc:chgData name="Tijske de Zeeuw" userId="86e15283-aec8-41d5-800c-a67bfe5bee3e" providerId="ADAL" clId="{6F29DF58-533E-4B9E-8C2B-180D091074DB}" dt="2024-11-16T14:20:50.115" v="998" actId="6549"/>
        <pc:sldMkLst>
          <pc:docMk/>
          <pc:sldMk cId="1910875580" sldId="302"/>
        </pc:sldMkLst>
        <pc:extLst>
          <p:ext xmlns:p="http://schemas.openxmlformats.org/presentationml/2006/main" uri="{D6D511B9-2390-475A-947B-AFAB55BFBCF1}">
            <pc226:cmChg xmlns:pc226="http://schemas.microsoft.com/office/powerpoint/2022/06/main/command" chg="add">
              <pc226:chgData name="Tijske de Zeeuw" userId="86e15283-aec8-41d5-800c-a67bfe5bee3e" providerId="ADAL" clId="{6F29DF58-533E-4B9E-8C2B-180D091074DB}" dt="2024-06-05T09:03:44.157" v="68"/>
              <pc2:cmMkLst xmlns:pc2="http://schemas.microsoft.com/office/powerpoint/2019/9/main/command">
                <pc:docMk/>
                <pc:sldMk cId="1910875580" sldId="302"/>
                <pc2:cmMk id="{C7550BAD-E14A-46F7-88BE-2B968CEDABBA}"/>
              </pc2:cmMkLst>
            </pc226:cmChg>
          </p:ext>
        </pc:extLst>
      </pc:sldChg>
      <pc:sldChg chg="modNotesTx">
        <pc:chgData name="Tijske de Zeeuw" userId="86e15283-aec8-41d5-800c-a67bfe5bee3e" providerId="ADAL" clId="{6F29DF58-533E-4B9E-8C2B-180D091074DB}" dt="2024-11-19T13:16:39.168" v="1534" actId="20577"/>
        <pc:sldMkLst>
          <pc:docMk/>
          <pc:sldMk cId="2778681256" sldId="304"/>
        </pc:sldMkLst>
      </pc:sldChg>
      <pc:sldChg chg="modSp mod modNotesTx">
        <pc:chgData name="Tijske de Zeeuw" userId="86e15283-aec8-41d5-800c-a67bfe5bee3e" providerId="ADAL" clId="{6F29DF58-533E-4B9E-8C2B-180D091074DB}" dt="2024-11-19T13:17:58.469" v="1543" actId="14100"/>
        <pc:sldMkLst>
          <pc:docMk/>
          <pc:sldMk cId="2082219530" sldId="305"/>
        </pc:sldMkLst>
      </pc:sldChg>
      <pc:sldChg chg="modSp mod">
        <pc:chgData name="Tijske de Zeeuw" userId="86e15283-aec8-41d5-800c-a67bfe5bee3e" providerId="ADAL" clId="{6F29DF58-533E-4B9E-8C2B-180D091074DB}" dt="2024-11-16T14:33:02.028" v="1173" actId="21"/>
        <pc:sldMkLst>
          <pc:docMk/>
          <pc:sldMk cId="3239226720" sldId="306"/>
        </pc:sldMkLst>
      </pc:sldChg>
      <pc:sldChg chg="modSp mod modNotesTx">
        <pc:chgData name="Tijske de Zeeuw" userId="86e15283-aec8-41d5-800c-a67bfe5bee3e" providerId="ADAL" clId="{6F29DF58-533E-4B9E-8C2B-180D091074DB}" dt="2024-11-19T13:23:35.930" v="1607" actId="6549"/>
        <pc:sldMkLst>
          <pc:docMk/>
          <pc:sldMk cId="2836439483" sldId="307"/>
        </pc:sldMkLst>
      </pc:sldChg>
      <pc:sldChg chg="modSp mod">
        <pc:chgData name="Tijske de Zeeuw" userId="86e15283-aec8-41d5-800c-a67bfe5bee3e" providerId="ADAL" clId="{6F29DF58-533E-4B9E-8C2B-180D091074DB}" dt="2024-11-19T13:25:18.607" v="1612" actId="20577"/>
        <pc:sldMkLst>
          <pc:docMk/>
          <pc:sldMk cId="2900897604" sldId="310"/>
        </pc:sldMkLst>
      </pc:sldChg>
      <pc:sldChg chg="addSp delSp modSp mod modNotesTx">
        <pc:chgData name="Tijske de Zeeuw" userId="86e15283-aec8-41d5-800c-a67bfe5bee3e" providerId="ADAL" clId="{6F29DF58-533E-4B9E-8C2B-180D091074DB}" dt="2024-11-19T14:31:45.530" v="2772" actId="13926"/>
        <pc:sldMkLst>
          <pc:docMk/>
          <pc:sldMk cId="1150458771" sldId="311"/>
        </pc:sldMkLst>
      </pc:sldChg>
      <pc:sldChg chg="modSp mod">
        <pc:chgData name="Tijske de Zeeuw" userId="86e15283-aec8-41d5-800c-a67bfe5bee3e" providerId="ADAL" clId="{6F29DF58-533E-4B9E-8C2B-180D091074DB}" dt="2024-11-19T14:33:53.242" v="2816" actId="20577"/>
        <pc:sldMkLst>
          <pc:docMk/>
          <pc:sldMk cId="3823727326" sldId="312"/>
        </pc:sldMkLst>
      </pc:sldChg>
      <pc:sldChg chg="modSp mod">
        <pc:chgData name="Tijske de Zeeuw" userId="86e15283-aec8-41d5-800c-a67bfe5bee3e" providerId="ADAL" clId="{6F29DF58-533E-4B9E-8C2B-180D091074DB}" dt="2024-11-19T14:35:11.787" v="2834" actId="20577"/>
        <pc:sldMkLst>
          <pc:docMk/>
          <pc:sldMk cId="1294713186" sldId="313"/>
        </pc:sldMkLst>
      </pc:sldChg>
      <pc:sldChg chg="modSp mod">
        <pc:chgData name="Tijske de Zeeuw" userId="86e15283-aec8-41d5-800c-a67bfe5bee3e" providerId="ADAL" clId="{6F29DF58-533E-4B9E-8C2B-180D091074DB}" dt="2024-11-19T14:35:48.563" v="2835" actId="2711"/>
        <pc:sldMkLst>
          <pc:docMk/>
          <pc:sldMk cId="416978738" sldId="315"/>
        </pc:sldMkLst>
      </pc:sldChg>
      <pc:sldChg chg="modSp mod modNotesTx">
        <pc:chgData name="Tijske de Zeeuw" userId="86e15283-aec8-41d5-800c-a67bfe5bee3e" providerId="ADAL" clId="{6F29DF58-533E-4B9E-8C2B-180D091074DB}" dt="2024-11-19T13:27:12.286" v="1628" actId="6549"/>
        <pc:sldMkLst>
          <pc:docMk/>
          <pc:sldMk cId="2151022821" sldId="316"/>
        </pc:sldMkLst>
      </pc:sldChg>
      <pc:sldChg chg="modSp del mod">
        <pc:chgData name="Tijske de Zeeuw" userId="86e15283-aec8-41d5-800c-a67bfe5bee3e" providerId="ADAL" clId="{6F29DF58-533E-4B9E-8C2B-180D091074DB}" dt="2024-11-19T16:11:28.927" v="2838" actId="47"/>
        <pc:sldMkLst>
          <pc:docMk/>
          <pc:sldMk cId="4156567041" sldId="317"/>
        </pc:sldMkLst>
      </pc:sldChg>
      <pc:sldChg chg="modSp mod">
        <pc:chgData name="Tijske de Zeeuw" userId="86e15283-aec8-41d5-800c-a67bfe5bee3e" providerId="ADAL" clId="{6F29DF58-533E-4B9E-8C2B-180D091074DB}" dt="2024-11-19T14:36:48.578" v="2836" actId="14100"/>
        <pc:sldMkLst>
          <pc:docMk/>
          <pc:sldMk cId="1519826736" sldId="318"/>
        </pc:sldMkLst>
      </pc:sldChg>
      <pc:sldChg chg="addSp delSp modSp new del mod setBg">
        <pc:chgData name="Tijske de Zeeuw" userId="86e15283-aec8-41d5-800c-a67bfe5bee3e" providerId="ADAL" clId="{6F29DF58-533E-4B9E-8C2B-180D091074DB}" dt="2024-11-19T13:13:41.602" v="1512" actId="47"/>
        <pc:sldMkLst>
          <pc:docMk/>
          <pc:sldMk cId="451932336" sldId="319"/>
        </pc:sldMkLst>
      </pc:sldChg>
      <pc:sldChg chg="new del">
        <pc:chgData name="Tijske de Zeeuw" userId="86e15283-aec8-41d5-800c-a67bfe5bee3e" providerId="ADAL" clId="{6F29DF58-533E-4B9E-8C2B-180D091074DB}" dt="2024-11-16T14:21:45.422" v="1001" actId="47"/>
        <pc:sldMkLst>
          <pc:docMk/>
          <pc:sldMk cId="2097983681" sldId="320"/>
        </pc:sldMkLst>
      </pc:sldChg>
      <pc:sldChg chg="addSp modSp add mod">
        <pc:chgData name="Tijske de Zeeuw" userId="86e15283-aec8-41d5-800c-a67bfe5bee3e" providerId="ADAL" clId="{6F29DF58-533E-4B9E-8C2B-180D091074DB}" dt="2024-11-19T13:15:10.919" v="1518" actId="1076"/>
        <pc:sldMkLst>
          <pc:docMk/>
          <pc:sldMk cId="452902388" sldId="321"/>
        </pc:sldMkLst>
      </pc:sldChg>
      <pc:sldChg chg="addSp delSp modSp add mod modNotesTx">
        <pc:chgData name="Tijske de Zeeuw" userId="86e15283-aec8-41d5-800c-a67bfe5bee3e" providerId="ADAL" clId="{6F29DF58-533E-4B9E-8C2B-180D091074DB}" dt="2024-11-19T13:20:05.678" v="1582" actId="6549"/>
        <pc:sldMkLst>
          <pc:docMk/>
          <pc:sldMk cId="68788819" sldId="322"/>
        </pc:sldMkLst>
      </pc:sldChg>
      <pc:sldChg chg="modSp add mod modNotesTx">
        <pc:chgData name="Tijske de Zeeuw" userId="86e15283-aec8-41d5-800c-a67bfe5bee3e" providerId="ADAL" clId="{6F29DF58-533E-4B9E-8C2B-180D091074DB}" dt="2024-11-19T14:32:47.836" v="2814" actId="20577"/>
        <pc:sldMkLst>
          <pc:docMk/>
          <pc:sldMk cId="3194346069" sldId="323"/>
        </pc:sldMkLst>
      </pc:sldChg>
    </pc:docChg>
  </pc:docChgLst>
  <pc:docChgLst>
    <pc:chgData name="Boudewijn van der Lecq (Info)" userId="S::info_vanderlecq.nl#ext#@lezenenschrijven.onmicrosoft.com::175693d8-86a9-4762-89db-0b23418bba24" providerId="AD" clId="Web-{C1CBA06F-58F1-528A-3A28-E2C656AF1937}"/>
    <pc:docChg chg="modSld">
      <pc:chgData name="Boudewijn van der Lecq (Info)" userId="S::info_vanderlecq.nl#ext#@lezenenschrijven.onmicrosoft.com::175693d8-86a9-4762-89db-0b23418bba24" providerId="AD" clId="Web-{C1CBA06F-58F1-528A-3A28-E2C656AF1937}" dt="2024-04-22T08:53:27.844" v="126"/>
      <pc:docMkLst>
        <pc:docMk/>
      </pc:docMkLst>
      <pc:sldChg chg="modNotes">
        <pc:chgData name="Boudewijn van der Lecq (Info)" userId="S::info_vanderlecq.nl#ext#@lezenenschrijven.onmicrosoft.com::175693d8-86a9-4762-89db-0b23418bba24" providerId="AD" clId="Web-{C1CBA06F-58F1-528A-3A28-E2C656AF1937}" dt="2024-04-22T08:53:27.844" v="126"/>
        <pc:sldMkLst>
          <pc:docMk/>
          <pc:sldMk cId="4026808038" sldId="287"/>
        </pc:sldMkLst>
      </pc:sldChg>
    </pc:docChg>
  </pc:docChgLst>
  <pc:docChgLst>
    <pc:chgData name="Renate van der Craats" userId="ec6b452a-4cf7-4785-8cf8-daaf1b366b0d" providerId="ADAL" clId="{6CA19162-64BA-4275-9BF5-855F56A193BF}"/>
    <pc:docChg chg="undo redo custSel addSld delSld modSld sldOrd">
      <pc:chgData name="Renate van der Craats" userId="ec6b452a-4cf7-4785-8cf8-daaf1b366b0d" providerId="ADAL" clId="{6CA19162-64BA-4275-9BF5-855F56A193BF}" dt="2025-02-05T13:49:14.156" v="2002" actId="20577"/>
      <pc:docMkLst>
        <pc:docMk/>
      </pc:docMkLst>
      <pc:sldChg chg="addSp delSp modSp mod modCm modNotesTx">
        <pc:chgData name="Renate van der Craats" userId="ec6b452a-4cf7-4785-8cf8-daaf1b366b0d" providerId="ADAL" clId="{6CA19162-64BA-4275-9BF5-855F56A193BF}" dt="2025-02-05T11:36:35.324" v="1635" actId="1076"/>
        <pc:sldMkLst>
          <pc:docMk/>
          <pc:sldMk cId="3547863200" sldId="288"/>
        </pc:sldMkLst>
        <pc:spChg chg="add mod">
          <ac:chgData name="Renate van der Craats" userId="ec6b452a-4cf7-4785-8cf8-daaf1b366b0d" providerId="ADAL" clId="{6CA19162-64BA-4275-9BF5-855F56A193BF}" dt="2025-02-05T11:36:33.516" v="1634" actId="1076"/>
          <ac:spMkLst>
            <pc:docMk/>
            <pc:sldMk cId="3547863200" sldId="288"/>
            <ac:spMk id="3" creationId="{7B283EC3-100C-D643-B242-ACD1E191C566}"/>
          </ac:spMkLst>
        </pc:spChg>
        <pc:spChg chg="mod">
          <ac:chgData name="Renate van der Craats" userId="ec6b452a-4cf7-4785-8cf8-daaf1b366b0d" providerId="ADAL" clId="{6CA19162-64BA-4275-9BF5-855F56A193BF}" dt="2025-02-05T11:35:57.704" v="1626" actId="27636"/>
          <ac:spMkLst>
            <pc:docMk/>
            <pc:sldMk cId="3547863200" sldId="288"/>
            <ac:spMk id="5" creationId="{AEFBFC4C-74B4-3ED3-2DB7-5A007D8DA66E}"/>
          </ac:spMkLst>
        </pc:spChg>
        <pc:spChg chg="add mod">
          <ac:chgData name="Renate van der Craats" userId="ec6b452a-4cf7-4785-8cf8-daaf1b366b0d" providerId="ADAL" clId="{6CA19162-64BA-4275-9BF5-855F56A193BF}" dt="2025-02-05T11:36:28.052" v="1633" actId="1076"/>
          <ac:spMkLst>
            <pc:docMk/>
            <pc:sldMk cId="3547863200" sldId="288"/>
            <ac:spMk id="6" creationId="{1EF07DC5-D104-89D7-E37A-94C743F7D9ED}"/>
          </ac:spMkLst>
        </pc:spChg>
        <pc:picChg chg="add mod">
          <ac:chgData name="Renate van der Craats" userId="ec6b452a-4cf7-4785-8cf8-daaf1b366b0d" providerId="ADAL" clId="{6CA19162-64BA-4275-9BF5-855F56A193BF}" dt="2025-02-05T11:36:35.324" v="1635" actId="1076"/>
          <ac:picMkLst>
            <pc:docMk/>
            <pc:sldMk cId="3547863200" sldId="288"/>
            <ac:picMk id="11" creationId="{02EADC67-B440-3810-5DBD-A0B04D90BAF1}"/>
          </ac:picMkLst>
        </pc:picChg>
        <pc:extLst>
          <p:ext xmlns:p="http://schemas.openxmlformats.org/presentationml/2006/main" uri="{D6D511B9-2390-475A-947B-AFAB55BFBCF1}">
            <pc226:cmChg xmlns:pc226="http://schemas.microsoft.com/office/powerpoint/2022/06/main/command" chg="mod">
              <pc226:chgData name="Renate van der Craats" userId="ec6b452a-4cf7-4785-8cf8-daaf1b366b0d" providerId="ADAL" clId="{6CA19162-64BA-4275-9BF5-855F56A193BF}" dt="2025-02-05T10:29:28.308" v="783" actId="21"/>
              <pc2:cmMkLst xmlns:pc2="http://schemas.microsoft.com/office/powerpoint/2019/9/main/command">
                <pc:docMk/>
                <pc:sldMk cId="3547863200" sldId="288"/>
                <pc2:cmMk id="{9296B156-D468-4952-AB32-7993FD3EADCD}"/>
              </pc2:cmMkLst>
            </pc226:cmChg>
          </p:ext>
        </pc:extLst>
      </pc:sldChg>
      <pc:sldChg chg="addSp modSp mod">
        <pc:chgData name="Renate van der Craats" userId="ec6b452a-4cf7-4785-8cf8-daaf1b366b0d" providerId="ADAL" clId="{6CA19162-64BA-4275-9BF5-855F56A193BF}" dt="2025-02-05T11:46:51.276" v="1747" actId="14100"/>
        <pc:sldMkLst>
          <pc:docMk/>
          <pc:sldMk cId="827883813" sldId="297"/>
        </pc:sldMkLst>
        <pc:spChg chg="mod">
          <ac:chgData name="Renate van der Craats" userId="ec6b452a-4cf7-4785-8cf8-daaf1b366b0d" providerId="ADAL" clId="{6CA19162-64BA-4275-9BF5-855F56A193BF}" dt="2025-02-05T11:42:07.371" v="1679" actId="1076"/>
          <ac:spMkLst>
            <pc:docMk/>
            <pc:sldMk cId="827883813" sldId="297"/>
            <ac:spMk id="7" creationId="{9011142B-CBEC-4720-B591-5E0EE3E45AE1}"/>
          </ac:spMkLst>
        </pc:spChg>
        <pc:picChg chg="add mod modCrop">
          <ac:chgData name="Renate van der Craats" userId="ec6b452a-4cf7-4785-8cf8-daaf1b366b0d" providerId="ADAL" clId="{6CA19162-64BA-4275-9BF5-855F56A193BF}" dt="2025-02-05T11:46:51.276" v="1747" actId="14100"/>
          <ac:picMkLst>
            <pc:docMk/>
            <pc:sldMk cId="827883813" sldId="297"/>
            <ac:picMk id="9" creationId="{58CFE12B-9AF8-57CF-EF10-EF7891948828}"/>
          </ac:picMkLst>
        </pc:picChg>
      </pc:sldChg>
      <pc:sldChg chg="modSp mod">
        <pc:chgData name="Renate van der Craats" userId="ec6b452a-4cf7-4785-8cf8-daaf1b366b0d" providerId="ADAL" clId="{6CA19162-64BA-4275-9BF5-855F56A193BF}" dt="2025-02-05T11:44:05.973" v="1691" actId="1076"/>
        <pc:sldMkLst>
          <pc:docMk/>
          <pc:sldMk cId="2912535898" sldId="298"/>
        </pc:sldMkLst>
        <pc:picChg chg="mod">
          <ac:chgData name="Renate van der Craats" userId="ec6b452a-4cf7-4785-8cf8-daaf1b366b0d" providerId="ADAL" clId="{6CA19162-64BA-4275-9BF5-855F56A193BF}" dt="2025-02-05T11:44:05.973" v="1691" actId="1076"/>
          <ac:picMkLst>
            <pc:docMk/>
            <pc:sldMk cId="2912535898" sldId="298"/>
            <ac:picMk id="10" creationId="{39CB2CE2-A0A5-6E3C-AA11-813CB527DC9E}"/>
          </ac:picMkLst>
        </pc:picChg>
      </pc:sldChg>
      <pc:sldChg chg="modNotesTx">
        <pc:chgData name="Renate van der Craats" userId="ec6b452a-4cf7-4785-8cf8-daaf1b366b0d" providerId="ADAL" clId="{6CA19162-64BA-4275-9BF5-855F56A193BF}" dt="2025-02-05T10:44:45.891" v="1156" actId="20577"/>
        <pc:sldMkLst>
          <pc:docMk/>
          <pc:sldMk cId="4111262695" sldId="299"/>
        </pc:sldMkLst>
      </pc:sldChg>
      <pc:sldChg chg="modSp mod">
        <pc:chgData name="Renate van der Craats" userId="ec6b452a-4cf7-4785-8cf8-daaf1b366b0d" providerId="ADAL" clId="{6CA19162-64BA-4275-9BF5-855F56A193BF}" dt="2025-02-03T11:18:31.514" v="335" actId="2710"/>
        <pc:sldMkLst>
          <pc:docMk/>
          <pc:sldMk cId="3064436934" sldId="300"/>
        </pc:sldMkLst>
        <pc:spChg chg="mod">
          <ac:chgData name="Renate van der Craats" userId="ec6b452a-4cf7-4785-8cf8-daaf1b366b0d" providerId="ADAL" clId="{6CA19162-64BA-4275-9BF5-855F56A193BF}" dt="2025-02-03T11:18:31.514" v="335" actId="2710"/>
          <ac:spMkLst>
            <pc:docMk/>
            <pc:sldMk cId="3064436934" sldId="300"/>
            <ac:spMk id="4" creationId="{E8CD63B0-D5F9-01AA-3A6E-AE2E2D0D6514}"/>
          </ac:spMkLst>
        </pc:spChg>
      </pc:sldChg>
      <pc:sldChg chg="addSp delSp modSp mod">
        <pc:chgData name="Renate van der Craats" userId="ec6b452a-4cf7-4785-8cf8-daaf1b366b0d" providerId="ADAL" clId="{6CA19162-64BA-4275-9BF5-855F56A193BF}" dt="2025-02-05T12:09:55.852" v="1937" actId="14100"/>
        <pc:sldMkLst>
          <pc:docMk/>
          <pc:sldMk cId="3920426610" sldId="301"/>
        </pc:sldMkLst>
        <pc:spChg chg="mod">
          <ac:chgData name="Renate van der Craats" userId="ec6b452a-4cf7-4785-8cf8-daaf1b366b0d" providerId="ADAL" clId="{6CA19162-64BA-4275-9BF5-855F56A193BF}" dt="2025-02-03T10:47:42.439" v="270" actId="20577"/>
          <ac:spMkLst>
            <pc:docMk/>
            <pc:sldMk cId="3920426610" sldId="301"/>
            <ac:spMk id="3" creationId="{9585170D-EC53-54A4-1654-D913FD5AEAF8}"/>
          </ac:spMkLst>
        </pc:spChg>
        <pc:spChg chg="mod">
          <ac:chgData name="Renate van der Craats" userId="ec6b452a-4cf7-4785-8cf8-daaf1b366b0d" providerId="ADAL" clId="{6CA19162-64BA-4275-9BF5-855F56A193BF}" dt="2025-02-03T10:47:37.598" v="255" actId="20577"/>
          <ac:spMkLst>
            <pc:docMk/>
            <pc:sldMk cId="3920426610" sldId="301"/>
            <ac:spMk id="5" creationId="{AEFBFC4C-74B4-3ED3-2DB7-5A007D8DA66E}"/>
          </ac:spMkLst>
        </pc:spChg>
        <pc:picChg chg="add mod">
          <ac:chgData name="Renate van der Craats" userId="ec6b452a-4cf7-4785-8cf8-daaf1b366b0d" providerId="ADAL" clId="{6CA19162-64BA-4275-9BF5-855F56A193BF}" dt="2025-02-05T12:09:55.852" v="1937" actId="14100"/>
          <ac:picMkLst>
            <pc:docMk/>
            <pc:sldMk cId="3920426610" sldId="301"/>
            <ac:picMk id="13" creationId="{7B87F355-329B-DFA5-EA21-4ADAA2B054F3}"/>
          </ac:picMkLst>
        </pc:picChg>
      </pc:sldChg>
      <pc:sldChg chg="modSp mod">
        <pc:chgData name="Renate van der Craats" userId="ec6b452a-4cf7-4785-8cf8-daaf1b366b0d" providerId="ADAL" clId="{6CA19162-64BA-4275-9BF5-855F56A193BF}" dt="2025-02-03T10:47:04.966" v="252" actId="20577"/>
        <pc:sldMkLst>
          <pc:docMk/>
          <pc:sldMk cId="1910875580" sldId="302"/>
        </pc:sldMkLst>
        <pc:spChg chg="mod">
          <ac:chgData name="Renate van der Craats" userId="ec6b452a-4cf7-4785-8cf8-daaf1b366b0d" providerId="ADAL" clId="{6CA19162-64BA-4275-9BF5-855F56A193BF}" dt="2025-02-03T10:47:04.966" v="252" actId="20577"/>
          <ac:spMkLst>
            <pc:docMk/>
            <pc:sldMk cId="1910875580" sldId="302"/>
            <ac:spMk id="7" creationId="{9011142B-CBEC-4720-B591-5E0EE3E45AE1}"/>
          </ac:spMkLst>
        </pc:spChg>
      </pc:sldChg>
      <pc:sldChg chg="addSp delSp modSp mod">
        <pc:chgData name="Renate van der Craats" userId="ec6b452a-4cf7-4785-8cf8-daaf1b366b0d" providerId="ADAL" clId="{6CA19162-64BA-4275-9BF5-855F56A193BF}" dt="2025-02-05T11:48:43.010" v="1787"/>
        <pc:sldMkLst>
          <pc:docMk/>
          <pc:sldMk cId="2778681256" sldId="304"/>
        </pc:sldMkLst>
        <pc:spChg chg="mod">
          <ac:chgData name="Renate van der Craats" userId="ec6b452a-4cf7-4785-8cf8-daaf1b366b0d" providerId="ADAL" clId="{6CA19162-64BA-4275-9BF5-855F56A193BF}" dt="2025-02-03T11:18:15.141" v="333" actId="2710"/>
          <ac:spMkLst>
            <pc:docMk/>
            <pc:sldMk cId="2778681256" sldId="304"/>
            <ac:spMk id="7" creationId="{9011142B-CBEC-4720-B591-5E0EE3E45AE1}"/>
          </ac:spMkLst>
        </pc:spChg>
        <pc:picChg chg="add mod">
          <ac:chgData name="Renate van der Craats" userId="ec6b452a-4cf7-4785-8cf8-daaf1b366b0d" providerId="ADAL" clId="{6CA19162-64BA-4275-9BF5-855F56A193BF}" dt="2025-02-05T11:48:43.010" v="1787"/>
          <ac:picMkLst>
            <pc:docMk/>
            <pc:sldMk cId="2778681256" sldId="304"/>
            <ac:picMk id="9" creationId="{949E2493-A061-95B0-309C-25B4A24A2EC9}"/>
          </ac:picMkLst>
        </pc:picChg>
      </pc:sldChg>
      <pc:sldChg chg="modSp mod">
        <pc:chgData name="Renate van der Craats" userId="ec6b452a-4cf7-4785-8cf8-daaf1b366b0d" providerId="ADAL" clId="{6CA19162-64BA-4275-9BF5-855F56A193BF}" dt="2025-02-05T11:38:01.251" v="1644" actId="14100"/>
        <pc:sldMkLst>
          <pc:docMk/>
          <pc:sldMk cId="1235218280" sldId="305"/>
        </pc:sldMkLst>
        <pc:spChg chg="mod">
          <ac:chgData name="Renate van der Craats" userId="ec6b452a-4cf7-4785-8cf8-daaf1b366b0d" providerId="ADAL" clId="{6CA19162-64BA-4275-9BF5-855F56A193BF}" dt="2025-02-05T11:37:51.859" v="1642" actId="1076"/>
          <ac:spMkLst>
            <pc:docMk/>
            <pc:sldMk cId="1235218280" sldId="305"/>
            <ac:spMk id="4" creationId="{E8CD63B0-D5F9-01AA-3A6E-AE2E2D0D6514}"/>
          </ac:spMkLst>
        </pc:spChg>
        <pc:picChg chg="mod">
          <ac:chgData name="Renate van der Craats" userId="ec6b452a-4cf7-4785-8cf8-daaf1b366b0d" providerId="ADAL" clId="{6CA19162-64BA-4275-9BF5-855F56A193BF}" dt="2025-02-05T11:38:01.251" v="1644" actId="14100"/>
          <ac:picMkLst>
            <pc:docMk/>
            <pc:sldMk cId="1235218280" sldId="305"/>
            <ac:picMk id="3" creationId="{3F641853-FDF9-6F76-FCCC-0ACD75EE13AB}"/>
          </ac:picMkLst>
        </pc:picChg>
      </pc:sldChg>
      <pc:sldChg chg="modSp mod">
        <pc:chgData name="Renate van der Craats" userId="ec6b452a-4cf7-4785-8cf8-daaf1b366b0d" providerId="ADAL" clId="{6CA19162-64BA-4275-9BF5-855F56A193BF}" dt="2025-02-05T11:57:40.544" v="1872" actId="255"/>
        <pc:sldMkLst>
          <pc:docMk/>
          <pc:sldMk cId="3239226720" sldId="306"/>
        </pc:sldMkLst>
        <pc:spChg chg="mod">
          <ac:chgData name="Renate van der Craats" userId="ec6b452a-4cf7-4785-8cf8-daaf1b366b0d" providerId="ADAL" clId="{6CA19162-64BA-4275-9BF5-855F56A193BF}" dt="2025-02-05T11:57:40.544" v="1872" actId="255"/>
          <ac:spMkLst>
            <pc:docMk/>
            <pc:sldMk cId="3239226720" sldId="306"/>
            <ac:spMk id="5" creationId="{AEFBFC4C-74B4-3ED3-2DB7-5A007D8DA66E}"/>
          </ac:spMkLst>
        </pc:spChg>
      </pc:sldChg>
      <pc:sldChg chg="modSp mod">
        <pc:chgData name="Renate van der Craats" userId="ec6b452a-4cf7-4785-8cf8-daaf1b366b0d" providerId="ADAL" clId="{6CA19162-64BA-4275-9BF5-855F56A193BF}" dt="2025-02-05T11:57:57.260" v="1874" actId="20577"/>
        <pc:sldMkLst>
          <pc:docMk/>
          <pc:sldMk cId="2836439483" sldId="307"/>
        </pc:sldMkLst>
        <pc:spChg chg="mod">
          <ac:chgData name="Renate van der Craats" userId="ec6b452a-4cf7-4785-8cf8-daaf1b366b0d" providerId="ADAL" clId="{6CA19162-64BA-4275-9BF5-855F56A193BF}" dt="2025-02-05T11:57:57.260" v="1874" actId="20577"/>
          <ac:spMkLst>
            <pc:docMk/>
            <pc:sldMk cId="2836439483" sldId="307"/>
            <ac:spMk id="5" creationId="{AEFBFC4C-74B4-3ED3-2DB7-5A007D8DA66E}"/>
          </ac:spMkLst>
        </pc:spChg>
      </pc:sldChg>
      <pc:sldChg chg="modSp mod">
        <pc:chgData name="Renate van der Craats" userId="ec6b452a-4cf7-4785-8cf8-daaf1b366b0d" providerId="ADAL" clId="{6CA19162-64BA-4275-9BF5-855F56A193BF}" dt="2025-02-05T12:13:35.972" v="1953" actId="20577"/>
        <pc:sldMkLst>
          <pc:docMk/>
          <pc:sldMk cId="1150458771" sldId="311"/>
        </pc:sldMkLst>
        <pc:spChg chg="mod">
          <ac:chgData name="Renate van der Craats" userId="ec6b452a-4cf7-4785-8cf8-daaf1b366b0d" providerId="ADAL" clId="{6CA19162-64BA-4275-9BF5-855F56A193BF}" dt="2025-02-05T12:13:35.972" v="1953" actId="20577"/>
          <ac:spMkLst>
            <pc:docMk/>
            <pc:sldMk cId="1150458771" sldId="311"/>
            <ac:spMk id="5" creationId="{AEFBFC4C-74B4-3ED3-2DB7-5A007D8DA66E}"/>
          </ac:spMkLst>
        </pc:spChg>
      </pc:sldChg>
      <pc:sldChg chg="modSp mod">
        <pc:chgData name="Renate van der Craats" userId="ec6b452a-4cf7-4785-8cf8-daaf1b366b0d" providerId="ADAL" clId="{6CA19162-64BA-4275-9BF5-855F56A193BF}" dt="2025-02-05T12:13:41.971" v="1961" actId="20577"/>
        <pc:sldMkLst>
          <pc:docMk/>
          <pc:sldMk cId="3823727326" sldId="312"/>
        </pc:sldMkLst>
        <pc:spChg chg="mod">
          <ac:chgData name="Renate van der Craats" userId="ec6b452a-4cf7-4785-8cf8-daaf1b366b0d" providerId="ADAL" clId="{6CA19162-64BA-4275-9BF5-855F56A193BF}" dt="2025-02-05T12:13:41.971" v="1961" actId="20577"/>
          <ac:spMkLst>
            <pc:docMk/>
            <pc:sldMk cId="3823727326" sldId="312"/>
            <ac:spMk id="5" creationId="{AEFBFC4C-74B4-3ED3-2DB7-5A007D8DA66E}"/>
          </ac:spMkLst>
        </pc:spChg>
      </pc:sldChg>
      <pc:sldChg chg="modSp mod">
        <pc:chgData name="Renate van der Craats" userId="ec6b452a-4cf7-4785-8cf8-daaf1b366b0d" providerId="ADAL" clId="{6CA19162-64BA-4275-9BF5-855F56A193BF}" dt="2025-02-05T12:13:49.204" v="1969" actId="20577"/>
        <pc:sldMkLst>
          <pc:docMk/>
          <pc:sldMk cId="1294713186" sldId="313"/>
        </pc:sldMkLst>
        <pc:spChg chg="mod">
          <ac:chgData name="Renate van der Craats" userId="ec6b452a-4cf7-4785-8cf8-daaf1b366b0d" providerId="ADAL" clId="{6CA19162-64BA-4275-9BF5-855F56A193BF}" dt="2025-02-05T12:13:49.204" v="1969" actId="20577"/>
          <ac:spMkLst>
            <pc:docMk/>
            <pc:sldMk cId="1294713186" sldId="313"/>
            <ac:spMk id="5" creationId="{AEFBFC4C-74B4-3ED3-2DB7-5A007D8DA66E}"/>
          </ac:spMkLst>
        </pc:spChg>
      </pc:sldChg>
      <pc:sldChg chg="modSp mod">
        <pc:chgData name="Renate van der Craats" userId="ec6b452a-4cf7-4785-8cf8-daaf1b366b0d" providerId="ADAL" clId="{6CA19162-64BA-4275-9BF5-855F56A193BF}" dt="2025-02-05T12:13:58.507" v="1977" actId="20577"/>
        <pc:sldMkLst>
          <pc:docMk/>
          <pc:sldMk cId="1983180965" sldId="314"/>
        </pc:sldMkLst>
        <pc:spChg chg="mod">
          <ac:chgData name="Renate van der Craats" userId="ec6b452a-4cf7-4785-8cf8-daaf1b366b0d" providerId="ADAL" clId="{6CA19162-64BA-4275-9BF5-855F56A193BF}" dt="2025-02-05T12:13:58.507" v="1977" actId="20577"/>
          <ac:spMkLst>
            <pc:docMk/>
            <pc:sldMk cId="1983180965" sldId="314"/>
            <ac:spMk id="5" creationId="{AEFBFC4C-74B4-3ED3-2DB7-5A007D8DA66E}"/>
          </ac:spMkLst>
        </pc:spChg>
      </pc:sldChg>
      <pc:sldChg chg="modSp mod">
        <pc:chgData name="Renate van der Craats" userId="ec6b452a-4cf7-4785-8cf8-daaf1b366b0d" providerId="ADAL" clId="{6CA19162-64BA-4275-9BF5-855F56A193BF}" dt="2025-02-05T12:14:04.526" v="1985" actId="20577"/>
        <pc:sldMkLst>
          <pc:docMk/>
          <pc:sldMk cId="416978738" sldId="315"/>
        </pc:sldMkLst>
        <pc:spChg chg="mod">
          <ac:chgData name="Renate van der Craats" userId="ec6b452a-4cf7-4785-8cf8-daaf1b366b0d" providerId="ADAL" clId="{6CA19162-64BA-4275-9BF5-855F56A193BF}" dt="2025-02-05T12:14:04.526" v="1985" actId="20577"/>
          <ac:spMkLst>
            <pc:docMk/>
            <pc:sldMk cId="416978738" sldId="315"/>
            <ac:spMk id="5" creationId="{AEFBFC4C-74B4-3ED3-2DB7-5A007D8DA66E}"/>
          </ac:spMkLst>
        </pc:spChg>
      </pc:sldChg>
      <pc:sldChg chg="del">
        <pc:chgData name="Renate van der Craats" userId="ec6b452a-4cf7-4785-8cf8-daaf1b366b0d" providerId="ADAL" clId="{6CA19162-64BA-4275-9BF5-855F56A193BF}" dt="2025-02-05T12:06:57.289" v="1933" actId="2696"/>
        <pc:sldMkLst>
          <pc:docMk/>
          <pc:sldMk cId="1519826736" sldId="318"/>
        </pc:sldMkLst>
      </pc:sldChg>
      <pc:sldChg chg="addSp delSp modSp mod">
        <pc:chgData name="Renate van der Craats" userId="ec6b452a-4cf7-4785-8cf8-daaf1b366b0d" providerId="ADAL" clId="{6CA19162-64BA-4275-9BF5-855F56A193BF}" dt="2025-02-05T11:42:29.942" v="1682" actId="2711"/>
        <pc:sldMkLst>
          <pc:docMk/>
          <pc:sldMk cId="452902388" sldId="321"/>
        </pc:sldMkLst>
        <pc:spChg chg="mod">
          <ac:chgData name="Renate van der Craats" userId="ec6b452a-4cf7-4785-8cf8-daaf1b366b0d" providerId="ADAL" clId="{6CA19162-64BA-4275-9BF5-855F56A193BF}" dt="2025-02-05T11:39:28.465" v="1657" actId="255"/>
          <ac:spMkLst>
            <pc:docMk/>
            <pc:sldMk cId="452902388" sldId="321"/>
            <ac:spMk id="7" creationId="{48403C73-BEE4-B12C-76DD-DF1636DF4343}"/>
          </ac:spMkLst>
        </pc:spChg>
        <pc:spChg chg="add mod">
          <ac:chgData name="Renate van der Craats" userId="ec6b452a-4cf7-4785-8cf8-daaf1b366b0d" providerId="ADAL" clId="{6CA19162-64BA-4275-9BF5-855F56A193BF}" dt="2025-02-05T11:42:29.942" v="1682" actId="2711"/>
          <ac:spMkLst>
            <pc:docMk/>
            <pc:sldMk cId="452902388" sldId="321"/>
            <ac:spMk id="8" creationId="{02261FD4-5C93-00EE-968D-7D50D8DA901E}"/>
          </ac:spMkLst>
        </pc:spChg>
      </pc:sldChg>
      <pc:sldChg chg="modSp mod">
        <pc:chgData name="Renate van der Craats" userId="ec6b452a-4cf7-4785-8cf8-daaf1b366b0d" providerId="ADAL" clId="{6CA19162-64BA-4275-9BF5-855F56A193BF}" dt="2025-02-05T11:39:59.748" v="1667" actId="1076"/>
        <pc:sldMkLst>
          <pc:docMk/>
          <pc:sldMk cId="68788819" sldId="322"/>
        </pc:sldMkLst>
        <pc:spChg chg="mod">
          <ac:chgData name="Renate van der Craats" userId="ec6b452a-4cf7-4785-8cf8-daaf1b366b0d" providerId="ADAL" clId="{6CA19162-64BA-4275-9BF5-855F56A193BF}" dt="2025-02-05T11:39:59.748" v="1667" actId="1076"/>
          <ac:spMkLst>
            <pc:docMk/>
            <pc:sldMk cId="68788819" sldId="322"/>
            <ac:spMk id="4" creationId="{663FA8D3-F640-2A2C-BF74-F954250268A5}"/>
          </ac:spMkLst>
        </pc:spChg>
      </pc:sldChg>
      <pc:sldChg chg="modSp mod">
        <pc:chgData name="Renate van der Craats" userId="ec6b452a-4cf7-4785-8cf8-daaf1b366b0d" providerId="ADAL" clId="{6CA19162-64BA-4275-9BF5-855F56A193BF}" dt="2025-02-05T12:13:30.341" v="1945" actId="20577"/>
        <pc:sldMkLst>
          <pc:docMk/>
          <pc:sldMk cId="3194346069" sldId="323"/>
        </pc:sldMkLst>
        <pc:spChg chg="mod">
          <ac:chgData name="Renate van der Craats" userId="ec6b452a-4cf7-4785-8cf8-daaf1b366b0d" providerId="ADAL" clId="{6CA19162-64BA-4275-9BF5-855F56A193BF}" dt="2025-02-05T12:13:30.341" v="1945" actId="20577"/>
          <ac:spMkLst>
            <pc:docMk/>
            <pc:sldMk cId="3194346069" sldId="323"/>
            <ac:spMk id="5" creationId="{F17DD89D-D602-5254-C9EE-0DEEF33D1A09}"/>
          </ac:spMkLst>
        </pc:spChg>
      </pc:sldChg>
      <pc:sldChg chg="addSp delSp modSp del mod setBg">
        <pc:chgData name="Renate van der Craats" userId="ec6b452a-4cf7-4785-8cf8-daaf1b366b0d" providerId="ADAL" clId="{6CA19162-64BA-4275-9BF5-855F56A193BF}" dt="2025-02-05T11:49:24.601" v="1794" actId="2696"/>
        <pc:sldMkLst>
          <pc:docMk/>
          <pc:sldMk cId="825588178" sldId="325"/>
        </pc:sldMkLst>
      </pc:sldChg>
      <pc:sldChg chg="addSp delSp modSp del mod">
        <pc:chgData name="Renate van der Craats" userId="ec6b452a-4cf7-4785-8cf8-daaf1b366b0d" providerId="ADAL" clId="{6CA19162-64BA-4275-9BF5-855F56A193BF}" dt="2025-02-05T11:47:31.859" v="1755" actId="2696"/>
        <pc:sldMkLst>
          <pc:docMk/>
          <pc:sldMk cId="3433283591" sldId="326"/>
        </pc:sldMkLst>
      </pc:sldChg>
      <pc:sldChg chg="del">
        <pc:chgData name="Renate van der Craats" userId="ec6b452a-4cf7-4785-8cf8-daaf1b366b0d" providerId="ADAL" clId="{6CA19162-64BA-4275-9BF5-855F56A193BF}" dt="2025-02-05T11:57:23.841" v="1871" actId="2696"/>
        <pc:sldMkLst>
          <pc:docMk/>
          <pc:sldMk cId="718763855" sldId="329"/>
        </pc:sldMkLst>
      </pc:sldChg>
      <pc:sldChg chg="del">
        <pc:chgData name="Renate van der Craats" userId="ec6b452a-4cf7-4785-8cf8-daaf1b366b0d" providerId="ADAL" clId="{6CA19162-64BA-4275-9BF5-855F56A193BF}" dt="2025-02-05T12:05:00.983" v="1919" actId="2696"/>
        <pc:sldMkLst>
          <pc:docMk/>
          <pc:sldMk cId="3187865654" sldId="330"/>
        </pc:sldMkLst>
      </pc:sldChg>
      <pc:sldChg chg="addSp delSp modSp mod">
        <pc:chgData name="Renate van der Craats" userId="ec6b452a-4cf7-4785-8cf8-daaf1b366b0d" providerId="ADAL" clId="{6CA19162-64BA-4275-9BF5-855F56A193BF}" dt="2025-02-05T12:02:54.355" v="1904" actId="1076"/>
        <pc:sldMkLst>
          <pc:docMk/>
          <pc:sldMk cId="2440488862" sldId="331"/>
        </pc:sldMkLst>
        <pc:spChg chg="mod">
          <ac:chgData name="Renate van der Craats" userId="ec6b452a-4cf7-4785-8cf8-daaf1b366b0d" providerId="ADAL" clId="{6CA19162-64BA-4275-9BF5-855F56A193BF}" dt="2025-02-05T12:02:54.355" v="1904" actId="1076"/>
          <ac:spMkLst>
            <pc:docMk/>
            <pc:sldMk cId="2440488862" sldId="331"/>
            <ac:spMk id="2" creationId="{851069A8-AF60-87EC-14FE-97AA906E0ABF}"/>
          </ac:spMkLst>
        </pc:spChg>
        <pc:picChg chg="add mod">
          <ac:chgData name="Renate van der Craats" userId="ec6b452a-4cf7-4785-8cf8-daaf1b366b0d" providerId="ADAL" clId="{6CA19162-64BA-4275-9BF5-855F56A193BF}" dt="2025-02-05T12:02:48.740" v="1903" actId="1076"/>
          <ac:picMkLst>
            <pc:docMk/>
            <pc:sldMk cId="2440488862" sldId="331"/>
            <ac:picMk id="7" creationId="{16997CE6-CD60-650F-5676-5EAF363198AA}"/>
          </ac:picMkLst>
        </pc:picChg>
      </pc:sldChg>
      <pc:sldChg chg="add del">
        <pc:chgData name="Renate van der Craats" userId="ec6b452a-4cf7-4785-8cf8-daaf1b366b0d" providerId="ADAL" clId="{6CA19162-64BA-4275-9BF5-855F56A193BF}" dt="2025-02-05T10:42:54.325" v="1153" actId="2696"/>
        <pc:sldMkLst>
          <pc:docMk/>
          <pc:sldMk cId="526975130" sldId="332"/>
        </pc:sldMkLst>
      </pc:sldChg>
      <pc:sldChg chg="modSp add mod">
        <pc:chgData name="Renate van der Craats" userId="ec6b452a-4cf7-4785-8cf8-daaf1b366b0d" providerId="ADAL" clId="{6CA19162-64BA-4275-9BF5-855F56A193BF}" dt="2025-02-05T11:37:21.396" v="1639" actId="1076"/>
        <pc:sldMkLst>
          <pc:docMk/>
          <pc:sldMk cId="3743428894" sldId="333"/>
        </pc:sldMkLst>
        <pc:picChg chg="mod">
          <ac:chgData name="Renate van der Craats" userId="ec6b452a-4cf7-4785-8cf8-daaf1b366b0d" providerId="ADAL" clId="{6CA19162-64BA-4275-9BF5-855F56A193BF}" dt="2025-02-05T11:37:21.396" v="1639" actId="1076"/>
          <ac:picMkLst>
            <pc:docMk/>
            <pc:sldMk cId="3743428894" sldId="333"/>
            <ac:picMk id="9" creationId="{6424F90D-447F-232F-8D51-9B5688ED54A2}"/>
          </ac:picMkLst>
        </pc:picChg>
      </pc:sldChg>
      <pc:sldChg chg="addSp delSp modSp add mod modNotesTx">
        <pc:chgData name="Renate van der Craats" userId="ec6b452a-4cf7-4785-8cf8-daaf1b366b0d" providerId="ADAL" clId="{6CA19162-64BA-4275-9BF5-855F56A193BF}" dt="2025-02-05T11:36:56.185" v="1638" actId="20577"/>
        <pc:sldMkLst>
          <pc:docMk/>
          <pc:sldMk cId="2680346153" sldId="334"/>
        </pc:sldMkLst>
        <pc:spChg chg="add mod">
          <ac:chgData name="Renate van der Craats" userId="ec6b452a-4cf7-4785-8cf8-daaf1b366b0d" providerId="ADAL" clId="{6CA19162-64BA-4275-9BF5-855F56A193BF}" dt="2025-02-05T11:36:44.026" v="1637" actId="20577"/>
          <ac:spMkLst>
            <pc:docMk/>
            <pc:sldMk cId="2680346153" sldId="334"/>
            <ac:spMk id="2" creationId="{179E546E-CBC5-1B4F-3694-01EEBCE47B2F}"/>
          </ac:spMkLst>
        </pc:spChg>
        <pc:spChg chg="mod">
          <ac:chgData name="Renate van der Craats" userId="ec6b452a-4cf7-4785-8cf8-daaf1b366b0d" providerId="ADAL" clId="{6CA19162-64BA-4275-9BF5-855F56A193BF}" dt="2025-02-05T11:33:08.674" v="1352" actId="12"/>
          <ac:spMkLst>
            <pc:docMk/>
            <pc:sldMk cId="2680346153" sldId="334"/>
            <ac:spMk id="6" creationId="{FF2FA040-3A61-88CF-BDFA-55FD107A67B5}"/>
          </ac:spMkLst>
        </pc:spChg>
        <pc:spChg chg="add mod">
          <ac:chgData name="Renate van der Craats" userId="ec6b452a-4cf7-4785-8cf8-daaf1b366b0d" providerId="ADAL" clId="{6CA19162-64BA-4275-9BF5-855F56A193BF}" dt="2025-02-05T11:36:17.044" v="1632"/>
          <ac:spMkLst>
            <pc:docMk/>
            <pc:sldMk cId="2680346153" sldId="334"/>
            <ac:spMk id="13" creationId="{3979AD37-3C3E-18D3-1D51-01EFC84D1C97}"/>
          </ac:spMkLst>
        </pc:spChg>
      </pc:sldChg>
      <pc:sldChg chg="modSp add mod ord">
        <pc:chgData name="Renate van der Craats" userId="ec6b452a-4cf7-4785-8cf8-daaf1b366b0d" providerId="ADAL" clId="{6CA19162-64BA-4275-9BF5-855F56A193BF}" dt="2025-02-05T13:49:14.156" v="2002" actId="20577"/>
        <pc:sldMkLst>
          <pc:docMk/>
          <pc:sldMk cId="1727904432" sldId="335"/>
        </pc:sldMkLst>
        <pc:spChg chg="mod">
          <ac:chgData name="Renate van der Craats" userId="ec6b452a-4cf7-4785-8cf8-daaf1b366b0d" providerId="ADAL" clId="{6CA19162-64BA-4275-9BF5-855F56A193BF}" dt="2025-02-05T11:47:41.571" v="1784" actId="20577"/>
          <ac:spMkLst>
            <pc:docMk/>
            <pc:sldMk cId="1727904432" sldId="335"/>
            <ac:spMk id="5" creationId="{9D1A8432-F44D-8021-C152-06A9C94A6E5B}"/>
          </ac:spMkLst>
        </pc:spChg>
        <pc:spChg chg="mod">
          <ac:chgData name="Renate van der Craats" userId="ec6b452a-4cf7-4785-8cf8-daaf1b366b0d" providerId="ADAL" clId="{6CA19162-64BA-4275-9BF5-855F56A193BF}" dt="2025-02-05T13:49:14.156" v="2002" actId="20577"/>
          <ac:spMkLst>
            <pc:docMk/>
            <pc:sldMk cId="1727904432" sldId="335"/>
            <ac:spMk id="7" creationId="{9ACE5ACF-B5AD-17EA-FAC5-C25E537F0382}"/>
          </ac:spMkLst>
        </pc:spChg>
      </pc:sldChg>
      <pc:sldChg chg="addSp delSp modSp add mod">
        <pc:chgData name="Renate van der Craats" userId="ec6b452a-4cf7-4785-8cf8-daaf1b366b0d" providerId="ADAL" clId="{6CA19162-64BA-4275-9BF5-855F56A193BF}" dt="2025-02-05T11:57:17.859" v="1870" actId="14100"/>
        <pc:sldMkLst>
          <pc:docMk/>
          <pc:sldMk cId="1740041460" sldId="336"/>
        </pc:sldMkLst>
        <pc:spChg chg="add mod">
          <ac:chgData name="Renate van der Craats" userId="ec6b452a-4cf7-4785-8cf8-daaf1b366b0d" providerId="ADAL" clId="{6CA19162-64BA-4275-9BF5-855F56A193BF}" dt="2025-02-05T11:57:17.859" v="1870" actId="14100"/>
          <ac:spMkLst>
            <pc:docMk/>
            <pc:sldMk cId="1740041460" sldId="336"/>
            <ac:spMk id="3" creationId="{EC92685E-9B15-806D-CFB5-4E5C747FC900}"/>
          </ac:spMkLst>
        </pc:spChg>
        <pc:spChg chg="mod">
          <ac:chgData name="Renate van der Craats" userId="ec6b452a-4cf7-4785-8cf8-daaf1b366b0d" providerId="ADAL" clId="{6CA19162-64BA-4275-9BF5-855F56A193BF}" dt="2025-02-05T11:52:36.588" v="1820" actId="20577"/>
          <ac:spMkLst>
            <pc:docMk/>
            <pc:sldMk cId="1740041460" sldId="336"/>
            <ac:spMk id="5" creationId="{EDDC7207-03D4-00CE-6AC4-03063A5FDEBC}"/>
          </ac:spMkLst>
        </pc:spChg>
        <pc:spChg chg="add del mod">
          <ac:chgData name="Renate van der Craats" userId="ec6b452a-4cf7-4785-8cf8-daaf1b366b0d" providerId="ADAL" clId="{6CA19162-64BA-4275-9BF5-855F56A193BF}" dt="2025-02-05T11:55:11.171" v="1869" actId="1076"/>
          <ac:spMkLst>
            <pc:docMk/>
            <pc:sldMk cId="1740041460" sldId="336"/>
            <ac:spMk id="7" creationId="{39C3B6E2-E8C0-6801-4873-17F10B101506}"/>
          </ac:spMkLst>
        </pc:spChg>
      </pc:sldChg>
      <pc:sldChg chg="addSp delSp modSp add mod ord">
        <pc:chgData name="Renate van der Craats" userId="ec6b452a-4cf7-4785-8cf8-daaf1b366b0d" providerId="ADAL" clId="{6CA19162-64BA-4275-9BF5-855F56A193BF}" dt="2025-02-05T12:06:34.371" v="1932" actId="1076"/>
        <pc:sldMkLst>
          <pc:docMk/>
          <pc:sldMk cId="2685375214" sldId="337"/>
        </pc:sldMkLst>
        <pc:spChg chg="mod">
          <ac:chgData name="Renate van der Craats" userId="ec6b452a-4cf7-4785-8cf8-daaf1b366b0d" providerId="ADAL" clId="{6CA19162-64BA-4275-9BF5-855F56A193BF}" dt="2025-02-05T12:06:25.517" v="1929" actId="1076"/>
          <ac:spMkLst>
            <pc:docMk/>
            <pc:sldMk cId="2685375214" sldId="337"/>
            <ac:spMk id="2" creationId="{0CFCD7FD-8CF5-0F68-25F1-10A4947ECDC5}"/>
          </ac:spMkLst>
        </pc:spChg>
        <pc:picChg chg="add mod">
          <ac:chgData name="Renate van der Craats" userId="ec6b452a-4cf7-4785-8cf8-daaf1b366b0d" providerId="ADAL" clId="{6CA19162-64BA-4275-9BF5-855F56A193BF}" dt="2025-02-05T12:06:34.371" v="1932" actId="1076"/>
          <ac:picMkLst>
            <pc:docMk/>
            <pc:sldMk cId="2685375214" sldId="337"/>
            <ac:picMk id="6" creationId="{5169C666-C4CD-8CD8-0E1E-53E214042260}"/>
          </ac:picMkLst>
        </pc:picChg>
      </pc:sldChg>
    </pc:docChg>
  </pc:docChgLst>
  <pc:docChgLst>
    <pc:chgData name="Tijske de Zeeuw" userId="S::tijskedezeeuw@lezenenschrijven.nl::86e15283-aec8-41d5-800c-a67bfe5bee3e" providerId="AD" clId="Web-{CC65CDEB-3CE7-4B08-9477-92D2208017AA}"/>
    <pc:docChg chg="">
      <pc:chgData name="Tijske de Zeeuw" userId="S::tijskedezeeuw@lezenenschrijven.nl::86e15283-aec8-41d5-800c-a67bfe5bee3e" providerId="AD" clId="Web-{CC65CDEB-3CE7-4B08-9477-92D2208017AA}" dt="2024-06-10T14:55:49.620" v="1"/>
      <pc:docMkLst>
        <pc:docMk/>
      </pc:docMkLst>
      <pc:sldChg chg="delCm">
        <pc:chgData name="Tijske de Zeeuw" userId="S::tijskedezeeuw@lezenenschrijven.nl::86e15283-aec8-41d5-800c-a67bfe5bee3e" providerId="AD" clId="Web-{CC65CDEB-3CE7-4B08-9477-92D2208017AA}" dt="2024-06-10T14:53:33.647" v="0"/>
        <pc:sldMkLst>
          <pc:docMk/>
          <pc:sldMk cId="4111262695" sldId="299"/>
        </pc:sldMkLst>
        <pc:extLst>
          <p:ext xmlns:p="http://schemas.openxmlformats.org/presentationml/2006/main" uri="{D6D511B9-2390-475A-947B-AFAB55BFBCF1}">
            <pc226:cmChg xmlns:pc226="http://schemas.microsoft.com/office/powerpoint/2022/06/main/command" chg="del">
              <pc226:chgData name="Tijske de Zeeuw" userId="S::tijskedezeeuw@lezenenschrijven.nl::86e15283-aec8-41d5-800c-a67bfe5bee3e" providerId="AD" clId="Web-{CC65CDEB-3CE7-4B08-9477-92D2208017AA}" dt="2024-06-10T14:53:33.647" v="0"/>
              <pc2:cmMkLst xmlns:pc2="http://schemas.microsoft.com/office/powerpoint/2019/9/main/command">
                <pc:docMk/>
                <pc:sldMk cId="4111262695" sldId="299"/>
                <pc2:cmMk id="{70BFE55A-7064-4C3F-A9C8-5CD3EC34E9F6}"/>
              </pc2:cmMkLst>
            </pc226:cmChg>
          </p:ext>
        </pc:extLst>
      </pc:sldChg>
      <pc:sldChg chg="modCm">
        <pc:chgData name="Tijske de Zeeuw" userId="S::tijskedezeeuw@lezenenschrijven.nl::86e15283-aec8-41d5-800c-a67bfe5bee3e" providerId="AD" clId="Web-{CC65CDEB-3CE7-4B08-9477-92D2208017AA}" dt="2024-06-10T14:55:49.620" v="1"/>
        <pc:sldMkLst>
          <pc:docMk/>
          <pc:sldMk cId="3920426610" sldId="301"/>
        </pc:sldMkLst>
        <pc:extLst>
          <p:ext xmlns:p="http://schemas.openxmlformats.org/presentationml/2006/main" uri="{D6D511B9-2390-475A-947B-AFAB55BFBCF1}">
            <pc226:cmChg xmlns:pc226="http://schemas.microsoft.com/office/powerpoint/2022/06/main/command" chg="mod">
              <pc226:chgData name="Tijske de Zeeuw" userId="S::tijskedezeeuw@lezenenschrijven.nl::86e15283-aec8-41d5-800c-a67bfe5bee3e" providerId="AD" clId="Web-{CC65CDEB-3CE7-4B08-9477-92D2208017AA}" dt="2024-06-10T14:55:49.620" v="1"/>
              <pc2:cmMkLst xmlns:pc2="http://schemas.microsoft.com/office/powerpoint/2019/9/main/command">
                <pc:docMk/>
                <pc:sldMk cId="3920426610" sldId="301"/>
                <pc2:cmMk id="{E74FE0DB-137A-497F-8455-09F1415FAA03}"/>
              </pc2:cmMkLst>
            </pc226:cmChg>
          </p:ext>
        </pc:extLst>
      </pc:sldChg>
    </pc:docChg>
  </pc:docChgLst>
  <pc:docChgLst>
    <pc:chgData name="Tijske de Zeeuw" userId="86e15283-aec8-41d5-800c-a67bfe5bee3e" providerId="ADAL" clId="{F98E6421-43AF-4C7F-AC4E-64DC2BDFDD97}"/>
    <pc:docChg chg="undo custSel addSld delSld modSld">
      <pc:chgData name="Tijske de Zeeuw" userId="86e15283-aec8-41d5-800c-a67bfe5bee3e" providerId="ADAL" clId="{F98E6421-43AF-4C7F-AC4E-64DC2BDFDD97}" dt="2024-04-30T08:55:24.731" v="119" actId="47"/>
      <pc:docMkLst>
        <pc:docMk/>
      </pc:docMkLst>
      <pc:sldChg chg="modNotesTx">
        <pc:chgData name="Tijske de Zeeuw" userId="86e15283-aec8-41d5-800c-a67bfe5bee3e" providerId="ADAL" clId="{F98E6421-43AF-4C7F-AC4E-64DC2BDFDD97}" dt="2024-04-30T08:47:43.052" v="101" actId="20577"/>
        <pc:sldMkLst>
          <pc:docMk/>
          <pc:sldMk cId="3547863200" sldId="288"/>
        </pc:sldMkLst>
      </pc:sldChg>
      <pc:sldChg chg="addCm">
        <pc:chgData name="Tijske de Zeeuw" userId="86e15283-aec8-41d5-800c-a67bfe5bee3e" providerId="ADAL" clId="{F98E6421-43AF-4C7F-AC4E-64DC2BDFDD97}" dt="2024-04-30T08:50:42.982" v="105"/>
        <pc:sldMkLst>
          <pc:docMk/>
          <pc:sldMk cId="4111262695" sldId="299"/>
        </pc:sldMkLst>
        <pc:extLst>
          <p:ext xmlns:p="http://schemas.openxmlformats.org/presentationml/2006/main" uri="{D6D511B9-2390-475A-947B-AFAB55BFBCF1}">
            <pc226:cmChg xmlns:pc226="http://schemas.microsoft.com/office/powerpoint/2022/06/main/command" chg="add">
              <pc226:chgData name="Tijske de Zeeuw" userId="86e15283-aec8-41d5-800c-a67bfe5bee3e" providerId="ADAL" clId="{F98E6421-43AF-4C7F-AC4E-64DC2BDFDD97}" dt="2024-04-30T08:49:03.767" v="102"/>
              <pc2:cmMkLst xmlns:pc2="http://schemas.microsoft.com/office/powerpoint/2019/9/main/command">
                <pc:docMk/>
                <pc:sldMk cId="4111262695" sldId="299"/>
                <pc2:cmMk id="{70BFE55A-7064-4C3F-A9C8-5CD3EC34E9F6}"/>
              </pc2:cmMkLst>
            </pc226:cmChg>
            <pc226:cmChg xmlns:pc226="http://schemas.microsoft.com/office/powerpoint/2022/06/main/command" chg="add">
              <pc226:chgData name="Tijske de Zeeuw" userId="86e15283-aec8-41d5-800c-a67bfe5bee3e" providerId="ADAL" clId="{F98E6421-43AF-4C7F-AC4E-64DC2BDFDD97}" dt="2024-04-30T08:50:42.982" v="105"/>
              <pc2:cmMkLst xmlns:pc2="http://schemas.microsoft.com/office/powerpoint/2019/9/main/command">
                <pc:docMk/>
                <pc:sldMk cId="4111262695" sldId="299"/>
                <pc2:cmMk id="{C13310EB-34BF-4039-A1AC-730581EA57D0}"/>
              </pc2:cmMkLst>
            </pc226:cmChg>
          </p:ext>
        </pc:extLst>
      </pc:sldChg>
      <pc:sldChg chg="modNotesTx">
        <pc:chgData name="Tijske de Zeeuw" userId="86e15283-aec8-41d5-800c-a67bfe5bee3e" providerId="ADAL" clId="{F98E6421-43AF-4C7F-AC4E-64DC2BDFDD97}" dt="2024-04-30T08:55:21.359" v="118" actId="20577"/>
        <pc:sldMkLst>
          <pc:docMk/>
          <pc:sldMk cId="1153809249" sldId="300"/>
        </pc:sldMkLst>
      </pc:sldChg>
      <pc:sldChg chg="modSp new del mod">
        <pc:chgData name="Tijske de Zeeuw" userId="86e15283-aec8-41d5-800c-a67bfe5bee3e" providerId="ADAL" clId="{F98E6421-43AF-4C7F-AC4E-64DC2BDFDD97}" dt="2024-04-30T08:55:24.731" v="119" actId="47"/>
        <pc:sldMkLst>
          <pc:docMk/>
          <pc:sldMk cId="4018229661" sldId="319"/>
        </pc:sldMkLst>
      </pc:sldChg>
    </pc:docChg>
  </pc:docChgLst>
  <pc:docChgLst>
    <pc:chgData name="Boudewijn van der Lecq (Info)" userId="45b3c1f9-5ed7-4134-9d88-78669c62164e" providerId="ADAL" clId="{E1A978F6-F200-4765-B58D-4179F8C277A3}"/>
    <pc:docChg chg="custSel modSld sldOrd">
      <pc:chgData name="Boudewijn van der Lecq (Info)" userId="45b3c1f9-5ed7-4134-9d88-78669c62164e" providerId="ADAL" clId="{E1A978F6-F200-4765-B58D-4179F8C277A3}" dt="2024-04-22T10:32:49.974" v="5674" actId="20577"/>
      <pc:docMkLst>
        <pc:docMk/>
      </pc:docMkLst>
      <pc:sldChg chg="modNotesTx">
        <pc:chgData name="Boudewijn van der Lecq (Info)" userId="45b3c1f9-5ed7-4134-9d88-78669c62164e" providerId="ADAL" clId="{E1A978F6-F200-4765-B58D-4179F8C277A3}" dt="2024-04-22T08:54:40.561" v="64" actId="20577"/>
        <pc:sldMkLst>
          <pc:docMk/>
          <pc:sldMk cId="4026808038" sldId="287"/>
        </pc:sldMkLst>
      </pc:sldChg>
      <pc:sldChg chg="modNotesTx">
        <pc:chgData name="Boudewijn van der Lecq (Info)" userId="45b3c1f9-5ed7-4134-9d88-78669c62164e" providerId="ADAL" clId="{E1A978F6-F200-4765-B58D-4179F8C277A3}" dt="2024-04-22T08:55:57.833" v="244" actId="20577"/>
        <pc:sldMkLst>
          <pc:docMk/>
          <pc:sldMk cId="3547863200" sldId="288"/>
        </pc:sldMkLst>
      </pc:sldChg>
      <pc:sldChg chg="modNotesTx">
        <pc:chgData name="Boudewijn van der Lecq (Info)" userId="45b3c1f9-5ed7-4134-9d88-78669c62164e" providerId="ADAL" clId="{E1A978F6-F200-4765-B58D-4179F8C277A3}" dt="2024-04-22T09:44:33.256" v="1972" actId="20577"/>
        <pc:sldMkLst>
          <pc:docMk/>
          <pc:sldMk cId="1527671494" sldId="293"/>
        </pc:sldMkLst>
      </pc:sldChg>
      <pc:sldChg chg="modNotesTx">
        <pc:chgData name="Boudewijn van der Lecq (Info)" userId="45b3c1f9-5ed7-4134-9d88-78669c62164e" providerId="ADAL" clId="{E1A978F6-F200-4765-B58D-4179F8C277A3}" dt="2024-04-22T09:47:07.960" v="2358" actId="20577"/>
        <pc:sldMkLst>
          <pc:docMk/>
          <pc:sldMk cId="323448437" sldId="294"/>
        </pc:sldMkLst>
      </pc:sldChg>
      <pc:sldChg chg="modNotesTx">
        <pc:chgData name="Boudewijn van der Lecq (Info)" userId="45b3c1f9-5ed7-4134-9d88-78669c62164e" providerId="ADAL" clId="{E1A978F6-F200-4765-B58D-4179F8C277A3}" dt="2024-04-22T09:04:59.425" v="1053" actId="313"/>
        <pc:sldMkLst>
          <pc:docMk/>
          <pc:sldMk cId="4176612531" sldId="295"/>
        </pc:sldMkLst>
      </pc:sldChg>
      <pc:sldChg chg="modNotesTx">
        <pc:chgData name="Boudewijn van der Lecq (Info)" userId="45b3c1f9-5ed7-4134-9d88-78669c62164e" providerId="ADAL" clId="{E1A978F6-F200-4765-B58D-4179F8C277A3}" dt="2024-04-22T09:15:14.363" v="1111" actId="20577"/>
        <pc:sldMkLst>
          <pc:docMk/>
          <pc:sldMk cId="928224971" sldId="296"/>
        </pc:sldMkLst>
      </pc:sldChg>
      <pc:sldChg chg="modNotesTx">
        <pc:chgData name="Boudewijn van der Lecq (Info)" userId="45b3c1f9-5ed7-4134-9d88-78669c62164e" providerId="ADAL" clId="{E1A978F6-F200-4765-B58D-4179F8C277A3}" dt="2024-04-22T09:15:45.904" v="1203" actId="20577"/>
        <pc:sldMkLst>
          <pc:docMk/>
          <pc:sldMk cId="827883813" sldId="297"/>
        </pc:sldMkLst>
      </pc:sldChg>
      <pc:sldChg chg="modNotesTx">
        <pc:chgData name="Boudewijn van der Lecq (Info)" userId="45b3c1f9-5ed7-4134-9d88-78669c62164e" providerId="ADAL" clId="{E1A978F6-F200-4765-B58D-4179F8C277A3}" dt="2024-04-22T08:58:43.111" v="514" actId="6549"/>
        <pc:sldMkLst>
          <pc:docMk/>
          <pc:sldMk cId="4111262695" sldId="299"/>
        </pc:sldMkLst>
      </pc:sldChg>
      <pc:sldChg chg="modNotesTx">
        <pc:chgData name="Boudewijn van der Lecq (Info)" userId="45b3c1f9-5ed7-4134-9d88-78669c62164e" providerId="ADAL" clId="{E1A978F6-F200-4765-B58D-4179F8C277A3}" dt="2024-04-22T09:03:03.373" v="924" actId="20577"/>
        <pc:sldMkLst>
          <pc:docMk/>
          <pc:sldMk cId="1153809249" sldId="300"/>
        </pc:sldMkLst>
      </pc:sldChg>
      <pc:sldChg chg="modNotesTx">
        <pc:chgData name="Boudewijn van der Lecq (Info)" userId="45b3c1f9-5ed7-4134-9d88-78669c62164e" providerId="ADAL" clId="{E1A978F6-F200-4765-B58D-4179F8C277A3}" dt="2024-04-22T09:20:20.444" v="1466" actId="20577"/>
        <pc:sldMkLst>
          <pc:docMk/>
          <pc:sldMk cId="3920426610" sldId="301"/>
        </pc:sldMkLst>
      </pc:sldChg>
      <pc:sldChg chg="modNotesTx">
        <pc:chgData name="Boudewijn van der Lecq (Info)" userId="45b3c1f9-5ed7-4134-9d88-78669c62164e" providerId="ADAL" clId="{E1A978F6-F200-4765-B58D-4179F8C277A3}" dt="2024-04-22T09:43:43.920" v="1864" actId="20577"/>
        <pc:sldMkLst>
          <pc:docMk/>
          <pc:sldMk cId="2778681256" sldId="304"/>
        </pc:sldMkLst>
      </pc:sldChg>
      <pc:sldChg chg="modNotesTx">
        <pc:chgData name="Boudewijn van der Lecq (Info)" userId="45b3c1f9-5ed7-4134-9d88-78669c62164e" providerId="ADAL" clId="{E1A978F6-F200-4765-B58D-4179F8C277A3}" dt="2024-04-22T09:50:03.998" v="2699" actId="313"/>
        <pc:sldMkLst>
          <pc:docMk/>
          <pc:sldMk cId="2082219530" sldId="305"/>
        </pc:sldMkLst>
      </pc:sldChg>
      <pc:sldChg chg="delCm modNotesTx">
        <pc:chgData name="Boudewijn van der Lecq (Info)" userId="45b3c1f9-5ed7-4134-9d88-78669c62164e" providerId="ADAL" clId="{E1A978F6-F200-4765-B58D-4179F8C277A3}" dt="2024-04-22T09:52:29.546" v="3042" actId="20577"/>
        <pc:sldMkLst>
          <pc:docMk/>
          <pc:sldMk cId="3239226720" sldId="306"/>
        </pc:sldMkLst>
        <pc:extLst>
          <p:ext xmlns:p="http://schemas.openxmlformats.org/presentationml/2006/main" uri="{D6D511B9-2390-475A-947B-AFAB55BFBCF1}">
            <pc226:cmChg xmlns:pc226="http://schemas.microsoft.com/office/powerpoint/2022/06/main/command" chg="del">
              <pc226:chgData name="Boudewijn van der Lecq (Info)" userId="45b3c1f9-5ed7-4134-9d88-78669c62164e" providerId="ADAL" clId="{E1A978F6-F200-4765-B58D-4179F8C277A3}" dt="2024-04-22T09:50:25.883" v="2700"/>
              <pc2:cmMkLst xmlns:pc2="http://schemas.microsoft.com/office/powerpoint/2019/9/main/command">
                <pc:docMk/>
                <pc:sldMk cId="3239226720" sldId="306"/>
                <pc2:cmMk id="{4AE9B4DA-BA82-40F4-8684-BD1871E083D7}"/>
              </pc2:cmMkLst>
            </pc226:cmChg>
          </p:ext>
        </pc:extLst>
      </pc:sldChg>
      <pc:sldChg chg="modNotesTx">
        <pc:chgData name="Boudewijn van der Lecq (Info)" userId="45b3c1f9-5ed7-4134-9d88-78669c62164e" providerId="ADAL" clId="{E1A978F6-F200-4765-B58D-4179F8C277A3}" dt="2024-04-22T10:01:14.826" v="3546" actId="20577"/>
        <pc:sldMkLst>
          <pc:docMk/>
          <pc:sldMk cId="2836439483" sldId="307"/>
        </pc:sldMkLst>
      </pc:sldChg>
      <pc:sldChg chg="delCm modNotesTx">
        <pc:chgData name="Boudewijn van der Lecq (Info)" userId="45b3c1f9-5ed7-4134-9d88-78669c62164e" providerId="ADAL" clId="{E1A978F6-F200-4765-B58D-4179F8C277A3}" dt="2024-04-22T10:03:21.824" v="3822" actId="20577"/>
        <pc:sldMkLst>
          <pc:docMk/>
          <pc:sldMk cId="2971571217" sldId="309"/>
        </pc:sldMkLst>
        <pc:extLst>
          <p:ext xmlns:p="http://schemas.openxmlformats.org/presentationml/2006/main" uri="{D6D511B9-2390-475A-947B-AFAB55BFBCF1}">
            <pc226:cmChg xmlns:pc226="http://schemas.microsoft.com/office/powerpoint/2022/06/main/command" chg="del">
              <pc226:chgData name="Boudewijn van der Lecq (Info)" userId="45b3c1f9-5ed7-4134-9d88-78669c62164e" providerId="ADAL" clId="{E1A978F6-F200-4765-B58D-4179F8C277A3}" dt="2024-04-22T10:01:30.269" v="3547"/>
              <pc2:cmMkLst xmlns:pc2="http://schemas.microsoft.com/office/powerpoint/2019/9/main/command">
                <pc:docMk/>
                <pc:sldMk cId="2971571217" sldId="309"/>
                <pc2:cmMk id="{B8B0DFB5-570C-47C4-972F-8A7DDF99772A}"/>
              </pc2:cmMkLst>
            </pc226:cmChg>
          </p:ext>
        </pc:extLst>
      </pc:sldChg>
      <pc:sldChg chg="modSp mod delCm modNotesTx">
        <pc:chgData name="Boudewijn van der Lecq (Info)" userId="45b3c1f9-5ed7-4134-9d88-78669c62164e" providerId="ADAL" clId="{E1A978F6-F200-4765-B58D-4179F8C277A3}" dt="2024-04-22T10:06:15.407" v="4069" actId="20577"/>
        <pc:sldMkLst>
          <pc:docMk/>
          <pc:sldMk cId="2900897604" sldId="310"/>
        </pc:sldMkLst>
        <pc:extLst>
          <p:ext xmlns:p="http://schemas.openxmlformats.org/presentationml/2006/main" uri="{D6D511B9-2390-475A-947B-AFAB55BFBCF1}">
            <pc226:cmChg xmlns:pc226="http://schemas.microsoft.com/office/powerpoint/2022/06/main/command" chg="del">
              <pc226:chgData name="Boudewijn van der Lecq (Info)" userId="45b3c1f9-5ed7-4134-9d88-78669c62164e" providerId="ADAL" clId="{E1A978F6-F200-4765-B58D-4179F8C277A3}" dt="2024-04-22T10:03:49.818" v="3823"/>
              <pc2:cmMkLst xmlns:pc2="http://schemas.microsoft.com/office/powerpoint/2019/9/main/command">
                <pc:docMk/>
                <pc:sldMk cId="2900897604" sldId="310"/>
                <pc2:cmMk id="{B73DA156-8805-4FBB-9CA4-9A4BD657A167}"/>
              </pc2:cmMkLst>
            </pc226:cmChg>
          </p:ext>
        </pc:extLst>
      </pc:sldChg>
      <pc:sldChg chg="modSp mod modNotesTx">
        <pc:chgData name="Boudewijn van der Lecq (Info)" userId="45b3c1f9-5ed7-4134-9d88-78669c62164e" providerId="ADAL" clId="{E1A978F6-F200-4765-B58D-4179F8C277A3}" dt="2024-04-22T10:32:49.974" v="5674" actId="20577"/>
        <pc:sldMkLst>
          <pc:docMk/>
          <pc:sldMk cId="1150458771" sldId="311"/>
        </pc:sldMkLst>
      </pc:sldChg>
      <pc:sldChg chg="modSp mod">
        <pc:chgData name="Boudewijn van der Lecq (Info)" userId="45b3c1f9-5ed7-4134-9d88-78669c62164e" providerId="ADAL" clId="{E1A978F6-F200-4765-B58D-4179F8C277A3}" dt="2024-04-22T10:16:44.363" v="4930" actId="27636"/>
        <pc:sldMkLst>
          <pc:docMk/>
          <pc:sldMk cId="3823727326" sldId="312"/>
        </pc:sldMkLst>
      </pc:sldChg>
      <pc:sldChg chg="modSp mod">
        <pc:chgData name="Boudewijn van der Lecq (Info)" userId="45b3c1f9-5ed7-4134-9d88-78669c62164e" providerId="ADAL" clId="{E1A978F6-F200-4765-B58D-4179F8C277A3}" dt="2024-04-22T10:29:42.945" v="5174" actId="313"/>
        <pc:sldMkLst>
          <pc:docMk/>
          <pc:sldMk cId="1294713186" sldId="313"/>
        </pc:sldMkLst>
      </pc:sldChg>
      <pc:sldChg chg="modSp mod">
        <pc:chgData name="Boudewijn van der Lecq (Info)" userId="45b3c1f9-5ed7-4134-9d88-78669c62164e" providerId="ADAL" clId="{E1A978F6-F200-4765-B58D-4179F8C277A3}" dt="2024-04-22T10:07:58.470" v="4181" actId="20577"/>
        <pc:sldMkLst>
          <pc:docMk/>
          <pc:sldMk cId="1983180965" sldId="314"/>
        </pc:sldMkLst>
      </pc:sldChg>
      <pc:sldChg chg="modSp mod">
        <pc:chgData name="Boudewijn van der Lecq (Info)" userId="45b3c1f9-5ed7-4134-9d88-78669c62164e" providerId="ADAL" clId="{E1A978F6-F200-4765-B58D-4179F8C277A3}" dt="2024-04-22T10:08:15.234" v="4222" actId="20577"/>
        <pc:sldMkLst>
          <pc:docMk/>
          <pc:sldMk cId="416978738" sldId="315"/>
        </pc:sldMkLst>
      </pc:sldChg>
      <pc:sldChg chg="ord modNotesTx">
        <pc:chgData name="Boudewijn van der Lecq (Info)" userId="45b3c1f9-5ed7-4134-9d88-78669c62164e" providerId="ADAL" clId="{E1A978F6-F200-4765-B58D-4179F8C277A3}" dt="2024-04-22T10:08:51.717" v="4292" actId="20577"/>
        <pc:sldMkLst>
          <pc:docMk/>
          <pc:sldMk cId="2151022821" sldId="316"/>
        </pc:sldMkLst>
      </pc:sldChg>
    </pc:docChg>
  </pc:docChgLst>
  <pc:docChgLst>
    <pc:chgData name="Tijske de Zeeuw" userId="S::tijskedezeeuw@lezenenschrijven.nl::86e15283-aec8-41d5-800c-a67bfe5bee3e" providerId="AD" clId="Web-{294A4538-EB00-6DFC-FF24-D48C666A087C}"/>
    <pc:docChg chg="modSld">
      <pc:chgData name="Tijske de Zeeuw" userId="S::tijskedezeeuw@lezenenschrijven.nl::86e15283-aec8-41d5-800c-a67bfe5bee3e" providerId="AD" clId="Web-{294A4538-EB00-6DFC-FF24-D48C666A087C}" dt="2024-04-30T08:31:51.630" v="5"/>
      <pc:docMkLst>
        <pc:docMk/>
      </pc:docMkLst>
      <pc:sldChg chg="modNotes">
        <pc:chgData name="Tijske de Zeeuw" userId="S::tijskedezeeuw@lezenenschrijven.nl::86e15283-aec8-41d5-800c-a67bfe5bee3e" providerId="AD" clId="Web-{294A4538-EB00-6DFC-FF24-D48C666A087C}" dt="2024-04-30T08:31:13.332" v="3"/>
        <pc:sldMkLst>
          <pc:docMk/>
          <pc:sldMk cId="4026808038" sldId="287"/>
        </pc:sldMkLst>
      </pc:sldChg>
      <pc:sldChg chg="modNotes">
        <pc:chgData name="Tijske de Zeeuw" userId="S::tijskedezeeuw@lezenenschrijven.nl::86e15283-aec8-41d5-800c-a67bfe5bee3e" providerId="AD" clId="Web-{294A4538-EB00-6DFC-FF24-D48C666A087C}" dt="2024-04-30T08:31:51.630" v="5"/>
        <pc:sldMkLst>
          <pc:docMk/>
          <pc:sldMk cId="3547863200" sldId="288"/>
        </pc:sldMkLst>
      </pc:sldChg>
    </pc:docChg>
  </pc:docChgLst>
  <pc:docChgLst>
    <pc:chgData name="Karien van Buuren" userId="ae5da008-751a-4fc9-aff7-e3bc896a1690" providerId="ADAL" clId="{961B3B4C-719A-4F68-BC8A-FCD2D8427C6C}"/>
    <pc:docChg chg="modSld">
      <pc:chgData name="Karien van Buuren" userId="ae5da008-751a-4fc9-aff7-e3bc896a1690" providerId="ADAL" clId="{961B3B4C-719A-4F68-BC8A-FCD2D8427C6C}" dt="2025-01-21T13:43:01.184" v="0" actId="6549"/>
      <pc:docMkLst>
        <pc:docMk/>
      </pc:docMkLst>
      <pc:sldChg chg="modNotesTx">
        <pc:chgData name="Karien van Buuren" userId="ae5da008-751a-4fc9-aff7-e3bc896a1690" providerId="ADAL" clId="{961B3B4C-719A-4F68-BC8A-FCD2D8427C6C}" dt="2025-01-21T13:43:01.184" v="0" actId="6549"/>
        <pc:sldMkLst>
          <pc:docMk/>
          <pc:sldMk cId="3860207351" sldId="324"/>
        </pc:sldMkLst>
      </pc:sldChg>
    </pc:docChg>
  </pc:docChgLst>
  <pc:docChgLst>
    <pc:chgData name="Boudewijn van der Lecq (Info)" userId="45b3c1f9-5ed7-4134-9d88-78669c62164e" providerId="ADAL" clId="{114167FD-D8E3-4D19-BE93-E8378BCA7218}"/>
    <pc:docChg chg="modSld">
      <pc:chgData name="Boudewijn van der Lecq (Info)" userId="45b3c1f9-5ed7-4134-9d88-78669c62164e" providerId="ADAL" clId="{114167FD-D8E3-4D19-BE93-E8378BCA7218}" dt="2024-03-26T08:52:51.121" v="4"/>
      <pc:docMkLst>
        <pc:docMk/>
      </pc:docMkLst>
      <pc:sldChg chg="addCm">
        <pc:chgData name="Boudewijn van der Lecq (Info)" userId="45b3c1f9-5ed7-4134-9d88-78669c62164e" providerId="ADAL" clId="{114167FD-D8E3-4D19-BE93-E8378BCA7218}" dt="2024-03-26T08:47:30.950" v="0"/>
        <pc:sldMkLst>
          <pc:docMk/>
          <pc:sldMk cId="3239226720" sldId="306"/>
        </pc:sldMkLst>
        <pc:extLst>
          <p:ext xmlns:p="http://schemas.openxmlformats.org/presentationml/2006/main" uri="{D6D511B9-2390-475A-947B-AFAB55BFBCF1}">
            <pc226:cmChg xmlns:pc226="http://schemas.microsoft.com/office/powerpoint/2022/06/main/command" chg="add">
              <pc226:chgData name="Boudewijn van der Lecq (Info)" userId="45b3c1f9-5ed7-4134-9d88-78669c62164e" providerId="ADAL" clId="{114167FD-D8E3-4D19-BE93-E8378BCA7218}" dt="2024-03-26T08:47:30.950" v="0"/>
              <pc2:cmMkLst xmlns:pc2="http://schemas.microsoft.com/office/powerpoint/2019/9/main/command">
                <pc:docMk/>
                <pc:sldMk cId="3239226720" sldId="306"/>
                <pc2:cmMk id="{4AE9B4DA-BA82-40F4-8684-BD1871E083D7}"/>
              </pc2:cmMkLst>
            </pc226:cmChg>
          </p:ext>
        </pc:extLst>
      </pc:sldChg>
      <pc:sldChg chg="addCm">
        <pc:chgData name="Boudewijn van der Lecq (Info)" userId="45b3c1f9-5ed7-4134-9d88-78669c62164e" providerId="ADAL" clId="{114167FD-D8E3-4D19-BE93-E8378BCA7218}" dt="2024-03-26T08:48:48.472" v="1"/>
        <pc:sldMkLst>
          <pc:docMk/>
          <pc:sldMk cId="2971571217" sldId="309"/>
        </pc:sldMkLst>
        <pc:extLst>
          <p:ext xmlns:p="http://schemas.openxmlformats.org/presentationml/2006/main" uri="{D6D511B9-2390-475A-947B-AFAB55BFBCF1}">
            <pc226:cmChg xmlns:pc226="http://schemas.microsoft.com/office/powerpoint/2022/06/main/command" chg="add">
              <pc226:chgData name="Boudewijn van der Lecq (Info)" userId="45b3c1f9-5ed7-4134-9d88-78669c62164e" providerId="ADAL" clId="{114167FD-D8E3-4D19-BE93-E8378BCA7218}" dt="2024-03-26T08:48:48.472" v="1"/>
              <pc2:cmMkLst xmlns:pc2="http://schemas.microsoft.com/office/powerpoint/2019/9/main/command">
                <pc:docMk/>
                <pc:sldMk cId="2971571217" sldId="309"/>
                <pc2:cmMk id="{B8B0DFB5-570C-47C4-972F-8A7DDF99772A}"/>
              </pc2:cmMkLst>
            </pc226:cmChg>
          </p:ext>
        </pc:extLst>
      </pc:sldChg>
      <pc:sldChg chg="addCm modCm">
        <pc:chgData name="Boudewijn van der Lecq (Info)" userId="45b3c1f9-5ed7-4134-9d88-78669c62164e" providerId="ADAL" clId="{114167FD-D8E3-4D19-BE93-E8378BCA7218}" dt="2024-03-26T08:52:51.121" v="4"/>
        <pc:sldMkLst>
          <pc:docMk/>
          <pc:sldMk cId="2900897604" sldId="310"/>
        </pc:sldMkLst>
        <pc:extLst>
          <p:ext xmlns:p="http://schemas.openxmlformats.org/presentationml/2006/main" uri="{D6D511B9-2390-475A-947B-AFAB55BFBCF1}">
            <pc226:cmChg xmlns:pc226="http://schemas.microsoft.com/office/powerpoint/2022/06/main/command" chg="add mod">
              <pc226:chgData name="Boudewijn van der Lecq (Info)" userId="45b3c1f9-5ed7-4134-9d88-78669c62164e" providerId="ADAL" clId="{114167FD-D8E3-4D19-BE93-E8378BCA7218}" dt="2024-03-26T08:52:51.121" v="4"/>
              <pc2:cmMkLst xmlns:pc2="http://schemas.microsoft.com/office/powerpoint/2019/9/main/command">
                <pc:docMk/>
                <pc:sldMk cId="2900897604" sldId="310"/>
                <pc2:cmMk id="{B73DA156-8805-4FBB-9CA4-9A4BD657A167}"/>
              </pc2:cmMkLst>
            </pc226:cmChg>
          </p:ext>
        </pc:extLst>
      </pc:sldChg>
      <pc:sldChg chg="modSp mod">
        <pc:chgData name="Boudewijn van der Lecq (Info)" userId="45b3c1f9-5ed7-4134-9d88-78669c62164e" providerId="ADAL" clId="{114167FD-D8E3-4D19-BE93-E8378BCA7218}" dt="2024-03-26T08:49:51.088" v="2" actId="20577"/>
        <pc:sldMkLst>
          <pc:docMk/>
          <pc:sldMk cId="2151022821" sldId="316"/>
        </pc:sldMkLst>
      </pc:sldChg>
    </pc:docChg>
  </pc:docChgLst>
  <pc:docChgLst>
    <pc:chgData name="Tijske de Zeeuw" userId="S::tijskedezeeuw@lezenenschrijven.nl::86e15283-aec8-41d5-800c-a67bfe5bee3e" providerId="AD" clId="Web-{FA451619-8EEF-4B24-B1BB-6377783F91CD}"/>
    <pc:docChg chg="modSld">
      <pc:chgData name="Tijske de Zeeuw" userId="S::tijskedezeeuw@lezenenschrijven.nl::86e15283-aec8-41d5-800c-a67bfe5bee3e" providerId="AD" clId="Web-{FA451619-8EEF-4B24-B1BB-6377783F91CD}" dt="2024-06-10T14:25:44.002" v="25"/>
      <pc:docMkLst>
        <pc:docMk/>
      </pc:docMkLst>
      <pc:sldChg chg="modNotes">
        <pc:chgData name="Tijske de Zeeuw" userId="S::tijskedezeeuw@lezenenschrijven.nl::86e15283-aec8-41d5-800c-a67bfe5bee3e" providerId="AD" clId="Web-{FA451619-8EEF-4B24-B1BB-6377783F91CD}" dt="2024-06-10T14:25:44.002" v="25"/>
        <pc:sldMkLst>
          <pc:docMk/>
          <pc:sldMk cId="2778681256" sldId="304"/>
        </pc:sldMkLst>
      </pc:sldChg>
    </pc:docChg>
  </pc:docChgLst>
  <pc:docChgLst>
    <pc:chgData name="Evelien Wietsma" userId="S::evelien.wietsma_rijnbrink.nl#ext#@lezenenschrijven.onmicrosoft.com::f67fbc22-da47-49a0-ba42-ff98e3bb4ca5" providerId="AD" clId="Web-{97412021-C192-19AE-E708-165DAC5E8BCD}"/>
    <pc:docChg chg="mod addSld modSld">
      <pc:chgData name="Evelien Wietsma" userId="S::evelien.wietsma_rijnbrink.nl#ext#@lezenenschrijven.onmicrosoft.com::f67fbc22-da47-49a0-ba42-ff98e3bb4ca5" providerId="AD" clId="Web-{97412021-C192-19AE-E708-165DAC5E8BCD}" dt="2024-12-09T14:37:18.182" v="125"/>
      <pc:docMkLst>
        <pc:docMk/>
      </pc:docMkLst>
      <pc:sldChg chg="modSp">
        <pc:chgData name="Evelien Wietsma" userId="S::evelien.wietsma_rijnbrink.nl#ext#@lezenenschrijven.onmicrosoft.com::f67fbc22-da47-49a0-ba42-ff98e3bb4ca5" providerId="AD" clId="Web-{97412021-C192-19AE-E708-165DAC5E8BCD}" dt="2024-12-09T14:32:46.985" v="33" actId="20577"/>
        <pc:sldMkLst>
          <pc:docMk/>
          <pc:sldMk cId="2900897604" sldId="310"/>
        </pc:sldMkLst>
        <pc:spChg chg="mod">
          <ac:chgData name="Evelien Wietsma" userId="S::evelien.wietsma_rijnbrink.nl#ext#@lezenenschrijven.onmicrosoft.com::f67fbc22-da47-49a0-ba42-ff98e3bb4ca5" providerId="AD" clId="Web-{97412021-C192-19AE-E708-165DAC5E8BCD}" dt="2024-12-09T14:32:46.985" v="33" actId="20577"/>
          <ac:spMkLst>
            <pc:docMk/>
            <pc:sldMk cId="2900897604" sldId="310"/>
            <ac:spMk id="7" creationId="{9011142B-CBEC-4720-B591-5E0EE3E45AE1}"/>
          </ac:spMkLst>
        </pc:spChg>
      </pc:sldChg>
      <pc:sldChg chg="modSp">
        <pc:chgData name="Evelien Wietsma" userId="S::evelien.wietsma_rijnbrink.nl#ext#@lezenenschrijven.onmicrosoft.com::f67fbc22-da47-49a0-ba42-ff98e3bb4ca5" providerId="AD" clId="Web-{97412021-C192-19AE-E708-165DAC5E8BCD}" dt="2024-12-09T14:35:09.021" v="123" actId="20577"/>
        <pc:sldMkLst>
          <pc:docMk/>
          <pc:sldMk cId="1983180965" sldId="314"/>
        </pc:sldMkLst>
        <pc:spChg chg="mod">
          <ac:chgData name="Evelien Wietsma" userId="S::evelien.wietsma_rijnbrink.nl#ext#@lezenenschrijven.onmicrosoft.com::f67fbc22-da47-49a0-ba42-ff98e3bb4ca5" providerId="AD" clId="Web-{97412021-C192-19AE-E708-165DAC5E8BCD}" dt="2024-12-09T14:35:09.021" v="123" actId="20577"/>
          <ac:spMkLst>
            <pc:docMk/>
            <pc:sldMk cId="1983180965" sldId="314"/>
            <ac:spMk id="7" creationId="{9011142B-CBEC-4720-B591-5E0EE3E45AE1}"/>
          </ac:spMkLst>
        </pc:spChg>
      </pc:sldChg>
      <pc:sldChg chg="delSp add replId">
        <pc:chgData name="Evelien Wietsma" userId="S::evelien.wietsma_rijnbrink.nl#ext#@lezenenschrijven.onmicrosoft.com::f67fbc22-da47-49a0-ba42-ff98e3bb4ca5" providerId="AD" clId="Web-{97412021-C192-19AE-E708-165DAC5E8BCD}" dt="2024-12-09T14:37:18.182" v="125"/>
        <pc:sldMkLst>
          <pc:docMk/>
          <pc:sldMk cId="3860207351" sldId="324"/>
        </pc:sldMkLst>
      </pc:sldChg>
    </pc:docChg>
  </pc:docChgLst>
  <pc:docChgLst>
    <pc:chgData name="Boudewijn van der Lecq (Info)" userId="S::info_vanderlecq.nl#ext#@lezenenschrijven.onmicrosoft.com::175693d8-86a9-4762-89db-0b23418bba24" providerId="AD" clId="Web-{BE44E732-D553-FEB3-ECBC-DA748A7AD590}"/>
    <pc:docChg chg="sldOrd">
      <pc:chgData name="Boudewijn van der Lecq (Info)" userId="S::info_vanderlecq.nl#ext#@lezenenschrijven.onmicrosoft.com::175693d8-86a9-4762-89db-0b23418bba24" providerId="AD" clId="Web-{BE44E732-D553-FEB3-ECBC-DA748A7AD590}" dt="2024-04-09T12:59:44.182" v="0"/>
      <pc:docMkLst>
        <pc:docMk/>
      </pc:docMkLst>
      <pc:sldChg chg="ord">
        <pc:chgData name="Boudewijn van der Lecq (Info)" userId="S::info_vanderlecq.nl#ext#@lezenenschrijven.onmicrosoft.com::175693d8-86a9-4762-89db-0b23418bba24" providerId="AD" clId="Web-{BE44E732-D553-FEB3-ECBC-DA748A7AD590}" dt="2024-04-09T12:59:44.182" v="0"/>
        <pc:sldMkLst>
          <pc:docMk/>
          <pc:sldMk cId="1153809249" sldId="300"/>
        </pc:sldMkLst>
      </pc:sldChg>
    </pc:docChg>
  </pc:docChgLst>
  <pc:docChgLst>
    <pc:chgData name="Anne Noordam" userId="5845e589-813a-4f5e-82bc-cccee8bb5046" providerId="ADAL" clId="{DA76BBD9-CCA8-4824-AD57-F329298F2A65}"/>
    <pc:docChg chg="undo redo custSel addSld delSld modSld sldOrd">
      <pc:chgData name="Anne Noordam" userId="5845e589-813a-4f5e-82bc-cccee8bb5046" providerId="ADAL" clId="{DA76BBD9-CCA8-4824-AD57-F329298F2A65}" dt="2024-03-25T15:38:33.486" v="2935" actId="20577"/>
      <pc:docMkLst>
        <pc:docMk/>
      </pc:docMkLst>
      <pc:sldChg chg="del">
        <pc:chgData name="Anne Noordam" userId="5845e589-813a-4f5e-82bc-cccee8bb5046" providerId="ADAL" clId="{DA76BBD9-CCA8-4824-AD57-F329298F2A65}" dt="2024-03-25T10:38:21.480" v="158" actId="47"/>
        <pc:sldMkLst>
          <pc:docMk/>
          <pc:sldMk cId="2392579375" sldId="256"/>
        </pc:sldMkLst>
      </pc:sldChg>
      <pc:sldChg chg="del">
        <pc:chgData name="Anne Noordam" userId="5845e589-813a-4f5e-82bc-cccee8bb5046" providerId="ADAL" clId="{DA76BBD9-CCA8-4824-AD57-F329298F2A65}" dt="2024-03-25T10:52:12.562" v="313" actId="47"/>
        <pc:sldMkLst>
          <pc:docMk/>
          <pc:sldMk cId="2097689849" sldId="257"/>
        </pc:sldMkLst>
      </pc:sldChg>
      <pc:sldChg chg="modSp del mod">
        <pc:chgData name="Anne Noordam" userId="5845e589-813a-4f5e-82bc-cccee8bb5046" providerId="ADAL" clId="{DA76BBD9-CCA8-4824-AD57-F329298F2A65}" dt="2024-03-25T11:03:31.091" v="428" actId="47"/>
        <pc:sldMkLst>
          <pc:docMk/>
          <pc:sldMk cId="898139023" sldId="258"/>
        </pc:sldMkLst>
      </pc:sldChg>
      <pc:sldChg chg="del">
        <pc:chgData name="Anne Noordam" userId="5845e589-813a-4f5e-82bc-cccee8bb5046" providerId="ADAL" clId="{DA76BBD9-CCA8-4824-AD57-F329298F2A65}" dt="2024-03-25T11:21:30.435" v="781" actId="47"/>
        <pc:sldMkLst>
          <pc:docMk/>
          <pc:sldMk cId="531208736" sldId="259"/>
        </pc:sldMkLst>
      </pc:sldChg>
      <pc:sldChg chg="del">
        <pc:chgData name="Anne Noordam" userId="5845e589-813a-4f5e-82bc-cccee8bb5046" providerId="ADAL" clId="{DA76BBD9-CCA8-4824-AD57-F329298F2A65}" dt="2024-03-25T11:29:32.287" v="939" actId="47"/>
        <pc:sldMkLst>
          <pc:docMk/>
          <pc:sldMk cId="4268626384" sldId="260"/>
        </pc:sldMkLst>
      </pc:sldChg>
      <pc:sldChg chg="del">
        <pc:chgData name="Anne Noordam" userId="5845e589-813a-4f5e-82bc-cccee8bb5046" providerId="ADAL" clId="{DA76BBD9-CCA8-4824-AD57-F329298F2A65}" dt="2024-03-25T11:27:21.087" v="893" actId="47"/>
        <pc:sldMkLst>
          <pc:docMk/>
          <pc:sldMk cId="212848336" sldId="261"/>
        </pc:sldMkLst>
      </pc:sldChg>
      <pc:sldChg chg="modSp add del mod">
        <pc:chgData name="Anne Noordam" userId="5845e589-813a-4f5e-82bc-cccee8bb5046" providerId="ADAL" clId="{DA76BBD9-CCA8-4824-AD57-F329298F2A65}" dt="2024-03-25T11:54:04.490" v="1032" actId="47"/>
        <pc:sldMkLst>
          <pc:docMk/>
          <pc:sldMk cId="984684998" sldId="262"/>
        </pc:sldMkLst>
      </pc:sldChg>
      <pc:sldChg chg="modSp del mod">
        <pc:chgData name="Anne Noordam" userId="5845e589-813a-4f5e-82bc-cccee8bb5046" providerId="ADAL" clId="{DA76BBD9-CCA8-4824-AD57-F329298F2A65}" dt="2024-03-25T11:07:31.914" v="473" actId="47"/>
        <pc:sldMkLst>
          <pc:docMk/>
          <pc:sldMk cId="315183795" sldId="263"/>
        </pc:sldMkLst>
      </pc:sldChg>
      <pc:sldChg chg="modSp del mod">
        <pc:chgData name="Anne Noordam" userId="5845e589-813a-4f5e-82bc-cccee8bb5046" providerId="ADAL" clId="{DA76BBD9-CCA8-4824-AD57-F329298F2A65}" dt="2024-03-25T11:14:40.810" v="559" actId="47"/>
        <pc:sldMkLst>
          <pc:docMk/>
          <pc:sldMk cId="1390933338" sldId="264"/>
        </pc:sldMkLst>
      </pc:sldChg>
      <pc:sldChg chg="modSp del mod">
        <pc:chgData name="Anne Noordam" userId="5845e589-813a-4f5e-82bc-cccee8bb5046" providerId="ADAL" clId="{DA76BBD9-CCA8-4824-AD57-F329298F2A65}" dt="2024-03-25T11:15:33.638" v="565" actId="47"/>
        <pc:sldMkLst>
          <pc:docMk/>
          <pc:sldMk cId="1731435806" sldId="265"/>
        </pc:sldMkLst>
      </pc:sldChg>
      <pc:sldChg chg="del">
        <pc:chgData name="Anne Noordam" userId="5845e589-813a-4f5e-82bc-cccee8bb5046" providerId="ADAL" clId="{DA76BBD9-CCA8-4824-AD57-F329298F2A65}" dt="2024-03-25T11:16:12.316" v="570" actId="47"/>
        <pc:sldMkLst>
          <pc:docMk/>
          <pc:sldMk cId="2086322837" sldId="266"/>
        </pc:sldMkLst>
      </pc:sldChg>
      <pc:sldChg chg="modSp del mod">
        <pc:chgData name="Anne Noordam" userId="5845e589-813a-4f5e-82bc-cccee8bb5046" providerId="ADAL" clId="{DA76BBD9-CCA8-4824-AD57-F329298F2A65}" dt="2024-03-25T11:57:27.893" v="1045" actId="47"/>
        <pc:sldMkLst>
          <pc:docMk/>
          <pc:sldMk cId="2901079504" sldId="267"/>
        </pc:sldMkLst>
      </pc:sldChg>
      <pc:sldChg chg="modSp del mod">
        <pc:chgData name="Anne Noordam" userId="5845e589-813a-4f5e-82bc-cccee8bb5046" providerId="ADAL" clId="{DA76BBD9-CCA8-4824-AD57-F329298F2A65}" dt="2024-03-25T12:00:07.069" v="1093" actId="47"/>
        <pc:sldMkLst>
          <pc:docMk/>
          <pc:sldMk cId="2092624237" sldId="268"/>
        </pc:sldMkLst>
      </pc:sldChg>
      <pc:sldChg chg="del">
        <pc:chgData name="Anne Noordam" userId="5845e589-813a-4f5e-82bc-cccee8bb5046" providerId="ADAL" clId="{DA76BBD9-CCA8-4824-AD57-F329298F2A65}" dt="2024-03-25T12:01:30.120" v="1131" actId="47"/>
        <pc:sldMkLst>
          <pc:docMk/>
          <pc:sldMk cId="2058909639" sldId="269"/>
        </pc:sldMkLst>
      </pc:sldChg>
      <pc:sldChg chg="del">
        <pc:chgData name="Anne Noordam" userId="5845e589-813a-4f5e-82bc-cccee8bb5046" providerId="ADAL" clId="{DA76BBD9-CCA8-4824-AD57-F329298F2A65}" dt="2024-03-25T12:02:17.798" v="1153" actId="47"/>
        <pc:sldMkLst>
          <pc:docMk/>
          <pc:sldMk cId="3073136002" sldId="270"/>
        </pc:sldMkLst>
      </pc:sldChg>
      <pc:sldChg chg="modSp del mod">
        <pc:chgData name="Anne Noordam" userId="5845e589-813a-4f5e-82bc-cccee8bb5046" providerId="ADAL" clId="{DA76BBD9-CCA8-4824-AD57-F329298F2A65}" dt="2024-03-25T12:02:51.548" v="1172" actId="47"/>
        <pc:sldMkLst>
          <pc:docMk/>
          <pc:sldMk cId="296971176" sldId="271"/>
        </pc:sldMkLst>
      </pc:sldChg>
      <pc:sldChg chg="del">
        <pc:chgData name="Anne Noordam" userId="5845e589-813a-4f5e-82bc-cccee8bb5046" providerId="ADAL" clId="{DA76BBD9-CCA8-4824-AD57-F329298F2A65}" dt="2024-03-25T12:03:22.633" v="1187" actId="47"/>
        <pc:sldMkLst>
          <pc:docMk/>
          <pc:sldMk cId="1190213206" sldId="272"/>
        </pc:sldMkLst>
      </pc:sldChg>
      <pc:sldChg chg="modSp del mod">
        <pc:chgData name="Anne Noordam" userId="5845e589-813a-4f5e-82bc-cccee8bb5046" providerId="ADAL" clId="{DA76BBD9-CCA8-4824-AD57-F329298F2A65}" dt="2024-03-25T12:03:52.837" v="1200" actId="47"/>
        <pc:sldMkLst>
          <pc:docMk/>
          <pc:sldMk cId="3405164149" sldId="273"/>
        </pc:sldMkLst>
      </pc:sldChg>
      <pc:sldChg chg="modSp add del mod">
        <pc:chgData name="Anne Noordam" userId="5845e589-813a-4f5e-82bc-cccee8bb5046" providerId="ADAL" clId="{DA76BBD9-CCA8-4824-AD57-F329298F2A65}" dt="2024-03-25T12:05:47.875" v="1250" actId="47"/>
        <pc:sldMkLst>
          <pc:docMk/>
          <pc:sldMk cId="3167252341" sldId="274"/>
        </pc:sldMkLst>
      </pc:sldChg>
      <pc:sldChg chg="modSp del mod">
        <pc:chgData name="Anne Noordam" userId="5845e589-813a-4f5e-82bc-cccee8bb5046" providerId="ADAL" clId="{DA76BBD9-CCA8-4824-AD57-F329298F2A65}" dt="2024-03-25T11:00:51.859" v="385" actId="47"/>
        <pc:sldMkLst>
          <pc:docMk/>
          <pc:sldMk cId="2063906542" sldId="275"/>
        </pc:sldMkLst>
      </pc:sldChg>
      <pc:sldChg chg="del">
        <pc:chgData name="Anne Noordam" userId="5845e589-813a-4f5e-82bc-cccee8bb5046" providerId="ADAL" clId="{DA76BBD9-CCA8-4824-AD57-F329298F2A65}" dt="2024-03-25T11:01:17.305" v="386" actId="47"/>
        <pc:sldMkLst>
          <pc:docMk/>
          <pc:sldMk cId="3950773977" sldId="276"/>
        </pc:sldMkLst>
      </pc:sldChg>
      <pc:sldChg chg="del">
        <pc:chgData name="Anne Noordam" userId="5845e589-813a-4f5e-82bc-cccee8bb5046" providerId="ADAL" clId="{DA76BBD9-CCA8-4824-AD57-F329298F2A65}" dt="2024-03-25T11:29:49.310" v="940" actId="47"/>
        <pc:sldMkLst>
          <pc:docMk/>
          <pc:sldMk cId="210593945" sldId="277"/>
        </pc:sldMkLst>
      </pc:sldChg>
      <pc:sldChg chg="del">
        <pc:chgData name="Anne Noordam" userId="5845e589-813a-4f5e-82bc-cccee8bb5046" providerId="ADAL" clId="{DA76BBD9-CCA8-4824-AD57-F329298F2A65}" dt="2024-03-25T11:29:00.484" v="938" actId="47"/>
        <pc:sldMkLst>
          <pc:docMk/>
          <pc:sldMk cId="3630069841" sldId="278"/>
        </pc:sldMkLst>
      </pc:sldChg>
      <pc:sldChg chg="add del">
        <pc:chgData name="Anne Noordam" userId="5845e589-813a-4f5e-82bc-cccee8bb5046" providerId="ADAL" clId="{DA76BBD9-CCA8-4824-AD57-F329298F2A65}" dt="2024-03-25T10:45:15.700" v="211" actId="47"/>
        <pc:sldMkLst>
          <pc:docMk/>
          <pc:sldMk cId="2624028505" sldId="280"/>
        </pc:sldMkLst>
      </pc:sldChg>
      <pc:sldChg chg="addSp delSp modSp del mod modClrScheme chgLayout">
        <pc:chgData name="Anne Noordam" userId="5845e589-813a-4f5e-82bc-cccee8bb5046" providerId="ADAL" clId="{DA76BBD9-CCA8-4824-AD57-F329298F2A65}" dt="2024-03-25T10:42:47.249" v="179" actId="47"/>
        <pc:sldMkLst>
          <pc:docMk/>
          <pc:sldMk cId="1319364674" sldId="281"/>
        </pc:sldMkLst>
      </pc:sldChg>
      <pc:sldChg chg="modSp del mod">
        <pc:chgData name="Anne Noordam" userId="5845e589-813a-4f5e-82bc-cccee8bb5046" providerId="ADAL" clId="{DA76BBD9-CCA8-4824-AD57-F329298F2A65}" dt="2024-03-25T11:23:23.166" v="794" actId="47"/>
        <pc:sldMkLst>
          <pc:docMk/>
          <pc:sldMk cId="52501060" sldId="282"/>
        </pc:sldMkLst>
      </pc:sldChg>
      <pc:sldChg chg="add del ord">
        <pc:chgData name="Anne Noordam" userId="5845e589-813a-4f5e-82bc-cccee8bb5046" providerId="ADAL" clId="{DA76BBD9-CCA8-4824-AD57-F329298F2A65}" dt="2024-03-25T11:21:40.796" v="782" actId="47"/>
        <pc:sldMkLst>
          <pc:docMk/>
          <pc:sldMk cId="2833217239" sldId="283"/>
        </pc:sldMkLst>
      </pc:sldChg>
      <pc:sldChg chg="modSp add del mod ord">
        <pc:chgData name="Anne Noordam" userId="5845e589-813a-4f5e-82bc-cccee8bb5046" providerId="ADAL" clId="{DA76BBD9-CCA8-4824-AD57-F329298F2A65}" dt="2024-03-25T12:05:48.941" v="1251" actId="47"/>
        <pc:sldMkLst>
          <pc:docMk/>
          <pc:sldMk cId="660373238" sldId="284"/>
        </pc:sldMkLst>
      </pc:sldChg>
      <pc:sldChg chg="modSp add del mod ord">
        <pc:chgData name="Anne Noordam" userId="5845e589-813a-4f5e-82bc-cccee8bb5046" providerId="ADAL" clId="{DA76BBD9-CCA8-4824-AD57-F329298F2A65}" dt="2024-03-25T12:05:49.491" v="1252" actId="47"/>
        <pc:sldMkLst>
          <pc:docMk/>
          <pc:sldMk cId="1385506621" sldId="285"/>
        </pc:sldMkLst>
      </pc:sldChg>
      <pc:sldChg chg="add">
        <pc:chgData name="Anne Noordam" userId="5845e589-813a-4f5e-82bc-cccee8bb5046" providerId="ADAL" clId="{DA76BBD9-CCA8-4824-AD57-F329298F2A65}" dt="2024-03-25T10:35:13.292" v="8"/>
        <pc:sldMkLst>
          <pc:docMk/>
          <pc:sldMk cId="313212736" sldId="286"/>
        </pc:sldMkLst>
      </pc:sldChg>
      <pc:sldChg chg="modSp add mod">
        <pc:chgData name="Anne Noordam" userId="5845e589-813a-4f5e-82bc-cccee8bb5046" providerId="ADAL" clId="{DA76BBD9-CCA8-4824-AD57-F329298F2A65}" dt="2024-03-25T10:37:54.672" v="157" actId="20577"/>
        <pc:sldMkLst>
          <pc:docMk/>
          <pc:sldMk cId="4026808038" sldId="287"/>
        </pc:sldMkLst>
      </pc:sldChg>
      <pc:sldChg chg="new del">
        <pc:chgData name="Anne Noordam" userId="5845e589-813a-4f5e-82bc-cccee8bb5046" providerId="ADAL" clId="{DA76BBD9-CCA8-4824-AD57-F329298F2A65}" dt="2024-03-25T10:38:36.088" v="164" actId="47"/>
        <pc:sldMkLst>
          <pc:docMk/>
          <pc:sldMk cId="1177599609" sldId="288"/>
        </pc:sldMkLst>
      </pc:sldChg>
      <pc:sldChg chg="addSp delSp modSp new mod modClrScheme chgLayout">
        <pc:chgData name="Anne Noordam" userId="5845e589-813a-4f5e-82bc-cccee8bb5046" providerId="ADAL" clId="{DA76BBD9-CCA8-4824-AD57-F329298F2A65}" dt="2024-03-25T15:17:13.021" v="2454" actId="2711"/>
        <pc:sldMkLst>
          <pc:docMk/>
          <pc:sldMk cId="3547863200" sldId="288"/>
        </pc:sldMkLst>
      </pc:sldChg>
      <pc:sldChg chg="delSp modSp add del mod">
        <pc:chgData name="Anne Noordam" userId="5845e589-813a-4f5e-82bc-cccee8bb5046" providerId="ADAL" clId="{DA76BBD9-CCA8-4824-AD57-F329298F2A65}" dt="2024-03-25T10:51:32.877" v="304" actId="47"/>
        <pc:sldMkLst>
          <pc:docMk/>
          <pc:sldMk cId="4265146478" sldId="289"/>
        </pc:sldMkLst>
      </pc:sldChg>
      <pc:sldChg chg="addSp delSp modSp add del mod ord">
        <pc:chgData name="Anne Noordam" userId="5845e589-813a-4f5e-82bc-cccee8bb5046" providerId="ADAL" clId="{DA76BBD9-CCA8-4824-AD57-F329298F2A65}" dt="2024-03-25T10:52:08.626" v="312" actId="47"/>
        <pc:sldMkLst>
          <pc:docMk/>
          <pc:sldMk cId="2904913822" sldId="290"/>
        </pc:sldMkLst>
      </pc:sldChg>
      <pc:sldChg chg="addSp delSp modSp add del mod">
        <pc:chgData name="Anne Noordam" userId="5845e589-813a-4f5e-82bc-cccee8bb5046" providerId="ADAL" clId="{DA76BBD9-CCA8-4824-AD57-F329298F2A65}" dt="2024-03-25T11:11:04.853" v="511" actId="47"/>
        <pc:sldMkLst>
          <pc:docMk/>
          <pc:sldMk cId="1036680707" sldId="291"/>
        </pc:sldMkLst>
      </pc:sldChg>
      <pc:sldChg chg="modSp add del mod">
        <pc:chgData name="Anne Noordam" userId="5845e589-813a-4f5e-82bc-cccee8bb5046" providerId="ADAL" clId="{DA76BBD9-CCA8-4824-AD57-F329298F2A65}" dt="2024-03-25T11:12:44.608" v="535" actId="47"/>
        <pc:sldMkLst>
          <pc:docMk/>
          <pc:sldMk cId="1696202836" sldId="292"/>
        </pc:sldMkLst>
      </pc:sldChg>
      <pc:sldChg chg="modSp add mod">
        <pc:chgData name="Anne Noordam" userId="5845e589-813a-4f5e-82bc-cccee8bb5046" providerId="ADAL" clId="{DA76BBD9-CCA8-4824-AD57-F329298F2A65}" dt="2024-03-25T11:24:39.415" v="799" actId="1076"/>
        <pc:sldMkLst>
          <pc:docMk/>
          <pc:sldMk cId="1527671494" sldId="293"/>
        </pc:sldMkLst>
      </pc:sldChg>
      <pc:sldChg chg="addSp delSp modSp add del mod">
        <pc:chgData name="Anne Noordam" userId="5845e589-813a-4f5e-82bc-cccee8bb5046" providerId="ADAL" clId="{DA76BBD9-CCA8-4824-AD57-F329298F2A65}" dt="2024-03-25T11:00:35.806" v="383" actId="2696"/>
        <pc:sldMkLst>
          <pc:docMk/>
          <pc:sldMk cId="1904173819" sldId="293"/>
        </pc:sldMkLst>
      </pc:sldChg>
      <pc:sldChg chg="modSp add mod">
        <pc:chgData name="Anne Noordam" userId="5845e589-813a-4f5e-82bc-cccee8bb5046" providerId="ADAL" clId="{DA76BBD9-CCA8-4824-AD57-F329298F2A65}" dt="2024-03-25T11:24:46.462" v="800" actId="1076"/>
        <pc:sldMkLst>
          <pc:docMk/>
          <pc:sldMk cId="323448437" sldId="294"/>
        </pc:sldMkLst>
      </pc:sldChg>
      <pc:sldChg chg="addSp delSp modSp add del mod">
        <pc:chgData name="Anne Noordam" userId="5845e589-813a-4f5e-82bc-cccee8bb5046" providerId="ADAL" clId="{DA76BBD9-CCA8-4824-AD57-F329298F2A65}" dt="2024-03-25T11:00:35.806" v="383" actId="2696"/>
        <pc:sldMkLst>
          <pc:docMk/>
          <pc:sldMk cId="1880920782" sldId="294"/>
        </pc:sldMkLst>
      </pc:sldChg>
      <pc:sldChg chg="addSp delSp modSp add mod modAnim">
        <pc:chgData name="Anne Noordam" userId="5845e589-813a-4f5e-82bc-cccee8bb5046" providerId="ADAL" clId="{DA76BBD9-CCA8-4824-AD57-F329298F2A65}" dt="2024-03-25T15:02:19.357" v="2274" actId="692"/>
        <pc:sldMkLst>
          <pc:docMk/>
          <pc:sldMk cId="4176612531" sldId="295"/>
        </pc:sldMkLst>
      </pc:sldChg>
      <pc:sldChg chg="addSp modSp add mod">
        <pc:chgData name="Anne Noordam" userId="5845e589-813a-4f5e-82bc-cccee8bb5046" providerId="ADAL" clId="{DA76BBD9-CCA8-4824-AD57-F329298F2A65}" dt="2024-03-25T14:53:08.456" v="2205" actId="14100"/>
        <pc:sldMkLst>
          <pc:docMk/>
          <pc:sldMk cId="928224971" sldId="296"/>
        </pc:sldMkLst>
      </pc:sldChg>
      <pc:sldChg chg="addSp delSp modSp add mod">
        <pc:chgData name="Anne Noordam" userId="5845e589-813a-4f5e-82bc-cccee8bb5046" providerId="ADAL" clId="{DA76BBD9-CCA8-4824-AD57-F329298F2A65}" dt="2024-03-25T11:17:40.858" v="620" actId="948"/>
        <pc:sldMkLst>
          <pc:docMk/>
          <pc:sldMk cId="827883813" sldId="297"/>
        </pc:sldMkLst>
      </pc:sldChg>
      <pc:sldChg chg="addSp delSp modSp add mod">
        <pc:chgData name="Anne Noordam" userId="5845e589-813a-4f5e-82bc-cccee8bb5046" providerId="ADAL" clId="{DA76BBD9-CCA8-4824-AD57-F329298F2A65}" dt="2024-03-25T15:18:00.075" v="2457" actId="2711"/>
        <pc:sldMkLst>
          <pc:docMk/>
          <pc:sldMk cId="2912535898" sldId="298"/>
        </pc:sldMkLst>
      </pc:sldChg>
      <pc:sldChg chg="addSp delSp modSp add mod setBg">
        <pc:chgData name="Anne Noordam" userId="5845e589-813a-4f5e-82bc-cccee8bb5046" providerId="ADAL" clId="{DA76BBD9-CCA8-4824-AD57-F329298F2A65}" dt="2024-03-25T15:17:43.495" v="2456" actId="2711"/>
        <pc:sldMkLst>
          <pc:docMk/>
          <pc:sldMk cId="4111262695" sldId="299"/>
        </pc:sldMkLst>
      </pc:sldChg>
      <pc:sldChg chg="addSp delSp modSp add mod ord">
        <pc:chgData name="Anne Noordam" userId="5845e589-813a-4f5e-82bc-cccee8bb5046" providerId="ADAL" clId="{DA76BBD9-CCA8-4824-AD57-F329298F2A65}" dt="2024-03-25T15:17:24.659" v="2455" actId="2711"/>
        <pc:sldMkLst>
          <pc:docMk/>
          <pc:sldMk cId="1153809249" sldId="300"/>
        </pc:sldMkLst>
      </pc:sldChg>
      <pc:sldChg chg="addSp delSp modSp add mod">
        <pc:chgData name="Anne Noordam" userId="5845e589-813a-4f5e-82bc-cccee8bb5046" providerId="ADAL" clId="{DA76BBD9-CCA8-4824-AD57-F329298F2A65}" dt="2024-03-25T15:02:38.952" v="2275" actId="692"/>
        <pc:sldMkLst>
          <pc:docMk/>
          <pc:sldMk cId="3920426610" sldId="301"/>
        </pc:sldMkLst>
      </pc:sldChg>
      <pc:sldChg chg="addSp modSp add mod">
        <pc:chgData name="Anne Noordam" userId="5845e589-813a-4f5e-82bc-cccee8bb5046" providerId="ADAL" clId="{DA76BBD9-CCA8-4824-AD57-F329298F2A65}" dt="2024-03-25T15:18:09.587" v="2458" actId="2711"/>
        <pc:sldMkLst>
          <pc:docMk/>
          <pc:sldMk cId="1910875580" sldId="302"/>
        </pc:sldMkLst>
      </pc:sldChg>
      <pc:sldChg chg="addSp delSp modSp add mod ord">
        <pc:chgData name="Anne Noordam" userId="5845e589-813a-4f5e-82bc-cccee8bb5046" providerId="ADAL" clId="{DA76BBD9-CCA8-4824-AD57-F329298F2A65}" dt="2024-03-25T11:24:21.237" v="798" actId="1076"/>
        <pc:sldMkLst>
          <pc:docMk/>
          <pc:sldMk cId="830007013" sldId="303"/>
        </pc:sldMkLst>
      </pc:sldChg>
      <pc:sldChg chg="addSp delSp modSp add mod">
        <pc:chgData name="Anne Noordam" userId="5845e589-813a-4f5e-82bc-cccee8bb5046" providerId="ADAL" clId="{DA76BBD9-CCA8-4824-AD57-F329298F2A65}" dt="2024-03-25T15:18:24.455" v="2459" actId="2711"/>
        <pc:sldMkLst>
          <pc:docMk/>
          <pc:sldMk cId="2778681256" sldId="304"/>
        </pc:sldMkLst>
      </pc:sldChg>
      <pc:sldChg chg="addSp delSp modSp add mod">
        <pc:chgData name="Anne Noordam" userId="5845e589-813a-4f5e-82bc-cccee8bb5046" providerId="ADAL" clId="{DA76BBD9-CCA8-4824-AD57-F329298F2A65}" dt="2024-03-25T15:18:35.359" v="2460" actId="2711"/>
        <pc:sldMkLst>
          <pc:docMk/>
          <pc:sldMk cId="2082219530" sldId="305"/>
        </pc:sldMkLst>
      </pc:sldChg>
      <pc:sldChg chg="modSp add mod">
        <pc:chgData name="Anne Noordam" userId="5845e589-813a-4f5e-82bc-cccee8bb5046" providerId="ADAL" clId="{DA76BBD9-CCA8-4824-AD57-F329298F2A65}" dt="2024-03-25T15:18:41.295" v="2461" actId="2711"/>
        <pc:sldMkLst>
          <pc:docMk/>
          <pc:sldMk cId="3239226720" sldId="306"/>
        </pc:sldMkLst>
      </pc:sldChg>
      <pc:sldChg chg="modSp add mod">
        <pc:chgData name="Anne Noordam" userId="5845e589-813a-4f5e-82bc-cccee8bb5046" providerId="ADAL" clId="{DA76BBD9-CCA8-4824-AD57-F329298F2A65}" dt="2024-03-25T15:18:48.101" v="2462" actId="2711"/>
        <pc:sldMkLst>
          <pc:docMk/>
          <pc:sldMk cId="2836439483" sldId="307"/>
        </pc:sldMkLst>
      </pc:sldChg>
      <pc:sldChg chg="modSp add del mod">
        <pc:chgData name="Anne Noordam" userId="5845e589-813a-4f5e-82bc-cccee8bb5046" providerId="ADAL" clId="{DA76BBD9-CCA8-4824-AD57-F329298F2A65}" dt="2024-03-25T11:57:22.898" v="1044" actId="47"/>
        <pc:sldMkLst>
          <pc:docMk/>
          <pc:sldMk cId="16225131" sldId="308"/>
        </pc:sldMkLst>
      </pc:sldChg>
      <pc:sldChg chg="modSp add mod">
        <pc:chgData name="Anne Noordam" userId="5845e589-813a-4f5e-82bc-cccee8bb5046" providerId="ADAL" clId="{DA76BBD9-CCA8-4824-AD57-F329298F2A65}" dt="2024-03-25T15:18:54.878" v="2463" actId="2711"/>
        <pc:sldMkLst>
          <pc:docMk/>
          <pc:sldMk cId="2971571217" sldId="309"/>
        </pc:sldMkLst>
      </pc:sldChg>
      <pc:sldChg chg="modSp add mod">
        <pc:chgData name="Anne Noordam" userId="5845e589-813a-4f5e-82bc-cccee8bb5046" providerId="ADAL" clId="{DA76BBD9-CCA8-4824-AD57-F329298F2A65}" dt="2024-03-25T15:19:01.269" v="2464" actId="2711"/>
        <pc:sldMkLst>
          <pc:docMk/>
          <pc:sldMk cId="2900897604" sldId="310"/>
        </pc:sldMkLst>
      </pc:sldChg>
      <pc:sldChg chg="addSp modSp add mod">
        <pc:chgData name="Anne Noordam" userId="5845e589-813a-4f5e-82bc-cccee8bb5046" providerId="ADAL" clId="{DA76BBD9-CCA8-4824-AD57-F329298F2A65}" dt="2024-03-25T15:19:06.572" v="2465" actId="2711"/>
        <pc:sldMkLst>
          <pc:docMk/>
          <pc:sldMk cId="1150458771" sldId="311"/>
        </pc:sldMkLst>
      </pc:sldChg>
      <pc:sldChg chg="addSp modSp add mod">
        <pc:chgData name="Anne Noordam" userId="5845e589-813a-4f5e-82bc-cccee8bb5046" providerId="ADAL" clId="{DA76BBD9-CCA8-4824-AD57-F329298F2A65}" dt="2024-03-25T15:19:12.448" v="2466" actId="2711"/>
        <pc:sldMkLst>
          <pc:docMk/>
          <pc:sldMk cId="3823727326" sldId="312"/>
        </pc:sldMkLst>
      </pc:sldChg>
      <pc:sldChg chg="addSp modSp add mod">
        <pc:chgData name="Anne Noordam" userId="5845e589-813a-4f5e-82bc-cccee8bb5046" providerId="ADAL" clId="{DA76BBD9-CCA8-4824-AD57-F329298F2A65}" dt="2024-03-25T15:19:18.622" v="2467" actId="2711"/>
        <pc:sldMkLst>
          <pc:docMk/>
          <pc:sldMk cId="1294713186" sldId="313"/>
        </pc:sldMkLst>
      </pc:sldChg>
      <pc:sldChg chg="addSp delSp modSp add mod">
        <pc:chgData name="Anne Noordam" userId="5845e589-813a-4f5e-82bc-cccee8bb5046" providerId="ADAL" clId="{DA76BBD9-CCA8-4824-AD57-F329298F2A65}" dt="2024-03-25T15:19:24.405" v="2468" actId="2711"/>
        <pc:sldMkLst>
          <pc:docMk/>
          <pc:sldMk cId="1983180965" sldId="314"/>
        </pc:sldMkLst>
      </pc:sldChg>
      <pc:sldChg chg="addSp modSp add mod">
        <pc:chgData name="Anne Noordam" userId="5845e589-813a-4f5e-82bc-cccee8bb5046" providerId="ADAL" clId="{DA76BBD9-CCA8-4824-AD57-F329298F2A65}" dt="2024-03-25T15:13:00.497" v="2313"/>
        <pc:sldMkLst>
          <pc:docMk/>
          <pc:sldMk cId="416978738" sldId="315"/>
        </pc:sldMkLst>
      </pc:sldChg>
      <pc:sldChg chg="addSp delSp modSp add mod">
        <pc:chgData name="Anne Noordam" userId="5845e589-813a-4f5e-82bc-cccee8bb5046" providerId="ADAL" clId="{DA76BBD9-CCA8-4824-AD57-F329298F2A65}" dt="2024-03-25T15:38:33.486" v="2935" actId="20577"/>
        <pc:sldMkLst>
          <pc:docMk/>
          <pc:sldMk cId="2151022821" sldId="316"/>
        </pc:sldMkLst>
      </pc:sldChg>
      <pc:sldChg chg="add del ord">
        <pc:chgData name="Anne Noordam" userId="5845e589-813a-4f5e-82bc-cccee8bb5046" providerId="ADAL" clId="{DA76BBD9-CCA8-4824-AD57-F329298F2A65}" dt="2024-03-25T12:11:14.992" v="1293" actId="47"/>
        <pc:sldMkLst>
          <pc:docMk/>
          <pc:sldMk cId="3728162215" sldId="317"/>
        </pc:sldMkLst>
      </pc:sldChg>
      <pc:sldChg chg="modSp add mod">
        <pc:chgData name="Anne Noordam" userId="5845e589-813a-4f5e-82bc-cccee8bb5046" providerId="ADAL" clId="{DA76BBD9-CCA8-4824-AD57-F329298F2A65}" dt="2024-03-25T15:24:18.041" v="2924" actId="20577"/>
        <pc:sldMkLst>
          <pc:docMk/>
          <pc:sldMk cId="4156567041" sldId="317"/>
        </pc:sldMkLst>
      </pc:sldChg>
      <pc:sldChg chg="new del">
        <pc:chgData name="Anne Noordam" userId="5845e589-813a-4f5e-82bc-cccee8bb5046" providerId="ADAL" clId="{DA76BBD9-CCA8-4824-AD57-F329298F2A65}" dt="2024-03-25T12:55:53.527" v="1992" actId="680"/>
        <pc:sldMkLst>
          <pc:docMk/>
          <pc:sldMk cId="794210312" sldId="318"/>
        </pc:sldMkLst>
      </pc:sldChg>
      <pc:sldChg chg="modSp add del mod">
        <pc:chgData name="Anne Noordam" userId="5845e589-813a-4f5e-82bc-cccee8bb5046" providerId="ADAL" clId="{DA76BBD9-CCA8-4824-AD57-F329298F2A65}" dt="2024-03-25T12:55:39.038" v="1989" actId="47"/>
        <pc:sldMkLst>
          <pc:docMk/>
          <pc:sldMk cId="1510190786" sldId="318"/>
        </pc:sldMkLst>
      </pc:sldChg>
      <pc:sldChg chg="modSp add mod ord">
        <pc:chgData name="Anne Noordam" userId="5845e589-813a-4f5e-82bc-cccee8bb5046" providerId="ADAL" clId="{DA76BBD9-CCA8-4824-AD57-F329298F2A65}" dt="2024-03-25T15:25:23.648" v="2932" actId="20577"/>
        <pc:sldMkLst>
          <pc:docMk/>
          <pc:sldMk cId="1519826736" sldId="318"/>
        </pc:sldMkLst>
      </pc:sldChg>
      <pc:sldChg chg="new del">
        <pc:chgData name="Anne Noordam" userId="5845e589-813a-4f5e-82bc-cccee8bb5046" providerId="ADAL" clId="{DA76BBD9-CCA8-4824-AD57-F329298F2A65}" dt="2024-03-25T12:41:00.940" v="1879" actId="680"/>
        <pc:sldMkLst>
          <pc:docMk/>
          <pc:sldMk cId="1812795965" sldId="318"/>
        </pc:sldMkLst>
      </pc:sldChg>
      <pc:sldChg chg="modSp add del mod">
        <pc:chgData name="Anne Noordam" userId="5845e589-813a-4f5e-82bc-cccee8bb5046" providerId="ADAL" clId="{DA76BBD9-CCA8-4824-AD57-F329298F2A65}" dt="2024-03-25T12:55:17.132" v="1982" actId="47"/>
        <pc:sldMkLst>
          <pc:docMk/>
          <pc:sldMk cId="3432806121" sldId="319"/>
        </pc:sldMkLst>
      </pc:sldChg>
      <pc:sldMasterChg chg="addSldLayout delSldLayout">
        <pc:chgData name="Anne Noordam" userId="5845e589-813a-4f5e-82bc-cccee8bb5046" providerId="ADAL" clId="{DA76BBD9-CCA8-4824-AD57-F329298F2A65}" dt="2024-03-25T12:05:49.491" v="1252" actId="47"/>
        <pc:sldMasterMkLst>
          <pc:docMk/>
          <pc:sldMasterMk cId="1884866456" sldId="2147483648"/>
        </pc:sldMasterMkLst>
        <pc:sldLayoutChg chg="add del">
          <pc:chgData name="Anne Noordam" userId="5845e589-813a-4f5e-82bc-cccee8bb5046" providerId="ADAL" clId="{DA76BBD9-CCA8-4824-AD57-F329298F2A65}" dt="2024-03-25T12:05:49.491" v="1252" actId="47"/>
          <pc:sldLayoutMkLst>
            <pc:docMk/>
            <pc:sldMasterMk cId="1884866456" sldId="2147483648"/>
            <pc:sldLayoutMk cId="1822728562" sldId="2147483662"/>
          </pc:sldLayoutMkLst>
        </pc:sldLayoutChg>
      </pc:sldMasterChg>
    </pc:docChg>
  </pc:docChgLst>
  <pc:docChgLst>
    <pc:chgData name="Sanne Portman" userId="S::sanneportman@lezenenschrijven.nl::fd9ccfc5-cd75-48a8-a672-91272a7ff862" providerId="AD" clId="Web-{6965E6A4-1E3C-646C-9356-24D355E0E4C7}"/>
    <pc:docChg chg="mod">
      <pc:chgData name="Sanne Portman" userId="S::sanneportman@lezenenschrijven.nl::fd9ccfc5-cd75-48a8-a672-91272a7ff862" providerId="AD" clId="Web-{6965E6A4-1E3C-646C-9356-24D355E0E4C7}" dt="2024-11-18T08:05:35.156" v="0"/>
      <pc:docMkLst>
        <pc:docMk/>
      </pc:docMkLst>
    </pc:docChg>
  </pc:docChgLst>
  <pc:docChgLst>
    <pc:chgData name="Tijske de Zeeuw" userId="86e15283-aec8-41d5-800c-a67bfe5bee3e" providerId="ADAL" clId="{E24B096E-51DA-4B5D-A93E-806D5E90800C}"/>
    <pc:docChg chg="undo custSel addSld delSld modSld">
      <pc:chgData name="Tijske de Zeeuw" userId="86e15283-aec8-41d5-800c-a67bfe5bee3e" providerId="ADAL" clId="{E24B096E-51DA-4B5D-A93E-806D5E90800C}" dt="2025-02-05T12:22:43.646" v="4865" actId="20577"/>
      <pc:docMkLst>
        <pc:docMk/>
      </pc:docMkLst>
      <pc:sldChg chg="modSp mod modNotesTx">
        <pc:chgData name="Tijske de Zeeuw" userId="86e15283-aec8-41d5-800c-a67bfe5bee3e" providerId="ADAL" clId="{E24B096E-51DA-4B5D-A93E-806D5E90800C}" dt="2025-02-05T12:22:43.646" v="4865" actId="20577"/>
        <pc:sldMkLst>
          <pc:docMk/>
          <pc:sldMk cId="3547863200" sldId="288"/>
        </pc:sldMkLst>
        <pc:spChg chg="mod">
          <ac:chgData name="Tijske de Zeeuw" userId="86e15283-aec8-41d5-800c-a67bfe5bee3e" providerId="ADAL" clId="{E24B096E-51DA-4B5D-A93E-806D5E90800C}" dt="2025-02-05T12:22:43.646" v="4865" actId="20577"/>
          <ac:spMkLst>
            <pc:docMk/>
            <pc:sldMk cId="3547863200" sldId="288"/>
            <ac:spMk id="3" creationId="{7B283EC3-100C-D643-B242-ACD1E191C566}"/>
          </ac:spMkLst>
        </pc:spChg>
      </pc:sldChg>
      <pc:sldChg chg="modNotesTx">
        <pc:chgData name="Tijske de Zeeuw" userId="86e15283-aec8-41d5-800c-a67bfe5bee3e" providerId="ADAL" clId="{E24B096E-51DA-4B5D-A93E-806D5E90800C}" dt="2025-01-28T09:34:54.603" v="410" actId="20577"/>
        <pc:sldMkLst>
          <pc:docMk/>
          <pc:sldMk cId="1527671494" sldId="293"/>
        </pc:sldMkLst>
      </pc:sldChg>
      <pc:sldChg chg="modSp mod">
        <pc:chgData name="Tijske de Zeeuw" userId="86e15283-aec8-41d5-800c-a67bfe5bee3e" providerId="ADAL" clId="{E24B096E-51DA-4B5D-A93E-806D5E90800C}" dt="2025-01-28T09:42:35.929" v="775" actId="20577"/>
        <pc:sldMkLst>
          <pc:docMk/>
          <pc:sldMk cId="4176612531" sldId="295"/>
        </pc:sldMkLst>
        <pc:spChg chg="mod">
          <ac:chgData name="Tijske de Zeeuw" userId="86e15283-aec8-41d5-800c-a67bfe5bee3e" providerId="ADAL" clId="{E24B096E-51DA-4B5D-A93E-806D5E90800C}" dt="2025-01-28T09:42:35.929" v="775" actId="20577"/>
          <ac:spMkLst>
            <pc:docMk/>
            <pc:sldMk cId="4176612531" sldId="295"/>
            <ac:spMk id="5" creationId="{AEFBFC4C-74B4-3ED3-2DB7-5A007D8DA66E}"/>
          </ac:spMkLst>
        </pc:spChg>
      </pc:sldChg>
      <pc:sldChg chg="modSp mod modCm modNotesTx">
        <pc:chgData name="Tijske de Zeeuw" userId="86e15283-aec8-41d5-800c-a67bfe5bee3e" providerId="ADAL" clId="{E24B096E-51DA-4B5D-A93E-806D5E90800C}" dt="2025-02-03T10:40:26.890" v="4566" actId="20577"/>
        <pc:sldMkLst>
          <pc:docMk/>
          <pc:sldMk cId="4111262695" sldId="299"/>
        </pc:sldMkLst>
        <pc:spChg chg="mod">
          <ac:chgData name="Tijske de Zeeuw" userId="86e15283-aec8-41d5-800c-a67bfe5bee3e" providerId="ADAL" clId="{E24B096E-51DA-4B5D-A93E-806D5E90800C}" dt="2025-01-30T08:44:47.810" v="4366" actId="20577"/>
          <ac:spMkLst>
            <pc:docMk/>
            <pc:sldMk cId="4111262695" sldId="299"/>
            <ac:spMk id="4" creationId="{E8CD63B0-D5F9-01AA-3A6E-AE2E2D0D6514}"/>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30T08:44:47.810" v="4366" actId="20577"/>
              <pc2:cmMkLst xmlns:pc2="http://schemas.microsoft.com/office/powerpoint/2019/9/main/command">
                <pc:docMk/>
                <pc:sldMk cId="4111262695" sldId="299"/>
                <pc2:cmMk id="{F4204B88-B4FC-4A58-A6DA-91745A66BFEA}"/>
              </pc2:cmMkLst>
            </pc226:cmChg>
            <pc226:cmChg xmlns:pc226="http://schemas.microsoft.com/office/powerpoint/2022/06/main/command" chg="mod">
              <pc226:chgData name="Tijske de Zeeuw" userId="86e15283-aec8-41d5-800c-a67bfe5bee3e" providerId="ADAL" clId="{E24B096E-51DA-4B5D-A93E-806D5E90800C}" dt="2025-01-29T14:20:38.234" v="3778" actId="20577"/>
              <pc2:cmMkLst xmlns:pc2="http://schemas.microsoft.com/office/powerpoint/2019/9/main/command">
                <pc:docMk/>
                <pc:sldMk cId="4111262695" sldId="299"/>
                <pc2:cmMk id="{03E6ECD5-A597-4F18-AF4A-A9B39C286A89}"/>
              </pc2:cmMkLst>
            </pc226:cmChg>
          </p:ext>
        </pc:extLst>
      </pc:sldChg>
      <pc:sldChg chg="modSp mod">
        <pc:chgData name="Tijske de Zeeuw" userId="86e15283-aec8-41d5-800c-a67bfe5bee3e" providerId="ADAL" clId="{E24B096E-51DA-4B5D-A93E-806D5E90800C}" dt="2025-02-03T10:11:07.768" v="4550" actId="1036"/>
        <pc:sldMkLst>
          <pc:docMk/>
          <pc:sldMk cId="3064436934" sldId="300"/>
        </pc:sldMkLst>
        <pc:picChg chg="mod">
          <ac:chgData name="Tijske de Zeeuw" userId="86e15283-aec8-41d5-800c-a67bfe5bee3e" providerId="ADAL" clId="{E24B096E-51DA-4B5D-A93E-806D5E90800C}" dt="2025-02-03T10:11:07.768" v="4550" actId="1036"/>
          <ac:picMkLst>
            <pc:docMk/>
            <pc:sldMk cId="3064436934" sldId="300"/>
            <ac:picMk id="11" creationId="{97656C02-430B-9D43-72F0-EABF032F0F34}"/>
          </ac:picMkLst>
        </pc:picChg>
      </pc:sldChg>
      <pc:sldChg chg="modSp mod">
        <pc:chgData name="Tijske de Zeeuw" userId="86e15283-aec8-41d5-800c-a67bfe5bee3e" providerId="ADAL" clId="{E24B096E-51DA-4B5D-A93E-806D5E90800C}" dt="2025-01-29T14:25:42.549" v="3959" actId="20577"/>
        <pc:sldMkLst>
          <pc:docMk/>
          <pc:sldMk cId="3920426610" sldId="301"/>
        </pc:sldMkLst>
        <pc:spChg chg="mod">
          <ac:chgData name="Tijske de Zeeuw" userId="86e15283-aec8-41d5-800c-a67bfe5bee3e" providerId="ADAL" clId="{E24B096E-51DA-4B5D-A93E-806D5E90800C}" dt="2025-01-29T14:25:42.549" v="3959" actId="20577"/>
          <ac:spMkLst>
            <pc:docMk/>
            <pc:sldMk cId="3920426610" sldId="301"/>
            <ac:spMk id="5" creationId="{AEFBFC4C-74B4-3ED3-2DB7-5A007D8DA66E}"/>
          </ac:spMkLst>
        </pc:spChg>
      </pc:sldChg>
      <pc:sldChg chg="addSp delSp modSp del mod modNotesTx">
        <pc:chgData name="Tijske de Zeeuw" userId="86e15283-aec8-41d5-800c-a67bfe5bee3e" providerId="ADAL" clId="{E24B096E-51DA-4B5D-A93E-806D5E90800C}" dt="2025-02-03T11:09:57.313" v="4837" actId="47"/>
        <pc:sldMkLst>
          <pc:docMk/>
          <pc:sldMk cId="830007013" sldId="303"/>
        </pc:sldMkLst>
      </pc:sldChg>
      <pc:sldChg chg="modSp mod modNotesTx">
        <pc:chgData name="Tijske de Zeeuw" userId="86e15283-aec8-41d5-800c-a67bfe5bee3e" providerId="ADAL" clId="{E24B096E-51DA-4B5D-A93E-806D5E90800C}" dt="2025-02-05T09:28:34.391" v="4860" actId="20577"/>
        <pc:sldMkLst>
          <pc:docMk/>
          <pc:sldMk cId="2778681256" sldId="304"/>
        </pc:sldMkLst>
        <pc:spChg chg="mod">
          <ac:chgData name="Tijske de Zeeuw" userId="86e15283-aec8-41d5-800c-a67bfe5bee3e" providerId="ADAL" clId="{E24B096E-51DA-4B5D-A93E-806D5E90800C}" dt="2025-02-05T09:28:34.391" v="4860" actId="20577"/>
          <ac:spMkLst>
            <pc:docMk/>
            <pc:sldMk cId="2778681256" sldId="304"/>
            <ac:spMk id="7" creationId="{9011142B-CBEC-4720-B591-5E0EE3E45AE1}"/>
          </ac:spMkLst>
        </pc:spChg>
      </pc:sldChg>
      <pc:sldChg chg="add modNotesTx">
        <pc:chgData name="Tijske de Zeeuw" userId="86e15283-aec8-41d5-800c-a67bfe5bee3e" providerId="ADAL" clId="{E24B096E-51DA-4B5D-A93E-806D5E90800C}" dt="2025-02-03T10:51:21.394" v="4640" actId="20577"/>
        <pc:sldMkLst>
          <pc:docMk/>
          <pc:sldMk cId="1235218280" sldId="305"/>
        </pc:sldMkLst>
      </pc:sldChg>
      <pc:sldChg chg="del">
        <pc:chgData name="Tijske de Zeeuw" userId="86e15283-aec8-41d5-800c-a67bfe5bee3e" providerId="ADAL" clId="{E24B096E-51DA-4B5D-A93E-806D5E90800C}" dt="2025-01-28T10:03:28.087" v="1213" actId="2696"/>
        <pc:sldMkLst>
          <pc:docMk/>
          <pc:sldMk cId="2082219530" sldId="305"/>
        </pc:sldMkLst>
      </pc:sldChg>
      <pc:sldChg chg="modSp mod modCm modNotesTx">
        <pc:chgData name="Tijske de Zeeuw" userId="86e15283-aec8-41d5-800c-a67bfe5bee3e" providerId="ADAL" clId="{E24B096E-51DA-4B5D-A93E-806D5E90800C}" dt="2025-01-28T10:36:06.104" v="2245" actId="20577"/>
        <pc:sldMkLst>
          <pc:docMk/>
          <pc:sldMk cId="3239226720" sldId="306"/>
        </pc:sldMkLst>
        <pc:spChg chg="mod">
          <ac:chgData name="Tijske de Zeeuw" userId="86e15283-aec8-41d5-800c-a67bfe5bee3e" providerId="ADAL" clId="{E24B096E-51DA-4B5D-A93E-806D5E90800C}" dt="2025-01-28T10:07:07.551" v="1271" actId="27636"/>
          <ac:spMkLst>
            <pc:docMk/>
            <pc:sldMk cId="3239226720" sldId="306"/>
            <ac:spMk id="5" creationId="{AEFBFC4C-74B4-3ED3-2DB7-5A007D8DA66E}"/>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28T10:07:07.540" v="1270" actId="20577"/>
              <pc2:cmMkLst xmlns:pc2="http://schemas.microsoft.com/office/powerpoint/2019/9/main/command">
                <pc:docMk/>
                <pc:sldMk cId="3239226720" sldId="306"/>
                <pc2:cmMk id="{5F468E40-C5FD-4CAD-9153-136825ECD30F}"/>
              </pc2:cmMkLst>
            </pc226:cmChg>
          </p:ext>
        </pc:extLst>
      </pc:sldChg>
      <pc:sldChg chg="modSp mod modNotesTx">
        <pc:chgData name="Tijske de Zeeuw" userId="86e15283-aec8-41d5-800c-a67bfe5bee3e" providerId="ADAL" clId="{E24B096E-51DA-4B5D-A93E-806D5E90800C}" dt="2025-01-30T08:47:45.154" v="4484" actId="20577"/>
        <pc:sldMkLst>
          <pc:docMk/>
          <pc:sldMk cId="2836439483" sldId="307"/>
        </pc:sldMkLst>
        <pc:spChg chg="mod">
          <ac:chgData name="Tijske de Zeeuw" userId="86e15283-aec8-41d5-800c-a67bfe5bee3e" providerId="ADAL" clId="{E24B096E-51DA-4B5D-A93E-806D5E90800C}" dt="2025-01-28T10:20:46.863" v="1888" actId="20577"/>
          <ac:spMkLst>
            <pc:docMk/>
            <pc:sldMk cId="2836439483" sldId="307"/>
            <ac:spMk id="5" creationId="{AEFBFC4C-74B4-3ED3-2DB7-5A007D8DA66E}"/>
          </ac:spMkLst>
        </pc:spChg>
        <pc:spChg chg="mod">
          <ac:chgData name="Tijske de Zeeuw" userId="86e15283-aec8-41d5-800c-a67bfe5bee3e" providerId="ADAL" clId="{E24B096E-51DA-4B5D-A93E-806D5E90800C}" dt="2025-01-28T14:54:43.725" v="2693" actId="255"/>
          <ac:spMkLst>
            <pc:docMk/>
            <pc:sldMk cId="2836439483" sldId="307"/>
            <ac:spMk id="7" creationId="{9011142B-CBEC-4720-B591-5E0EE3E45AE1}"/>
          </ac:spMkLst>
        </pc:spChg>
      </pc:sldChg>
      <pc:sldChg chg="modSp mod modCm modNotesTx">
        <pc:chgData name="Tijske de Zeeuw" userId="86e15283-aec8-41d5-800c-a67bfe5bee3e" providerId="ADAL" clId="{E24B096E-51DA-4B5D-A93E-806D5E90800C}" dt="2025-01-30T08:48:40.936" v="4533" actId="207"/>
        <pc:sldMkLst>
          <pc:docMk/>
          <pc:sldMk cId="2971571217" sldId="309"/>
        </pc:sldMkLst>
        <pc:spChg chg="mod">
          <ac:chgData name="Tijske de Zeeuw" userId="86e15283-aec8-41d5-800c-a67bfe5bee3e" providerId="ADAL" clId="{E24B096E-51DA-4B5D-A93E-806D5E90800C}" dt="2025-01-30T08:48:18.354" v="4502" actId="27636"/>
          <ac:spMkLst>
            <pc:docMk/>
            <pc:sldMk cId="2971571217" sldId="309"/>
            <ac:spMk id="5" creationId="{AEFBFC4C-74B4-3ED3-2DB7-5A007D8DA66E}"/>
          </ac:spMkLst>
        </pc:spChg>
        <pc:spChg chg="mod">
          <ac:chgData name="Tijske de Zeeuw" userId="86e15283-aec8-41d5-800c-a67bfe5bee3e" providerId="ADAL" clId="{E24B096E-51DA-4B5D-A93E-806D5E90800C}" dt="2025-01-30T08:48:40.936" v="4533" actId="207"/>
          <ac:spMkLst>
            <pc:docMk/>
            <pc:sldMk cId="2971571217" sldId="309"/>
            <ac:spMk id="7" creationId="{9011142B-CBEC-4720-B591-5E0EE3E45AE1}"/>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30T08:48:18.354" v="4501" actId="20577"/>
              <pc2:cmMkLst xmlns:pc2="http://schemas.microsoft.com/office/powerpoint/2019/9/main/command">
                <pc:docMk/>
                <pc:sldMk cId="2971571217" sldId="309"/>
                <pc2:cmMk id="{A642ECE5-116F-4699-86D6-AA8D9B1DDB4C}"/>
              </pc2:cmMkLst>
            </pc226:cmChg>
          </p:ext>
        </pc:extLst>
      </pc:sldChg>
      <pc:sldChg chg="modSp mod modNotesTx">
        <pc:chgData name="Tijske de Zeeuw" userId="86e15283-aec8-41d5-800c-a67bfe5bee3e" providerId="ADAL" clId="{E24B096E-51DA-4B5D-A93E-806D5E90800C}" dt="2025-01-28T10:42:38.971" v="2469" actId="20577"/>
        <pc:sldMkLst>
          <pc:docMk/>
          <pc:sldMk cId="2900897604" sldId="310"/>
        </pc:sldMkLst>
        <pc:spChg chg="mod">
          <ac:chgData name="Tijske de Zeeuw" userId="86e15283-aec8-41d5-800c-a67bfe5bee3e" providerId="ADAL" clId="{E24B096E-51DA-4B5D-A93E-806D5E90800C}" dt="2025-01-28T10:37:25.928" v="2314" actId="20577"/>
          <ac:spMkLst>
            <pc:docMk/>
            <pc:sldMk cId="2900897604" sldId="310"/>
            <ac:spMk id="5" creationId="{AEFBFC4C-74B4-3ED3-2DB7-5A007D8DA66E}"/>
          </ac:spMkLst>
        </pc:spChg>
        <pc:spChg chg="mod">
          <ac:chgData name="Tijske de Zeeuw" userId="86e15283-aec8-41d5-800c-a67bfe5bee3e" providerId="ADAL" clId="{E24B096E-51DA-4B5D-A93E-806D5E90800C}" dt="2025-01-28T10:41:51.710" v="2466" actId="20577"/>
          <ac:spMkLst>
            <pc:docMk/>
            <pc:sldMk cId="2900897604" sldId="310"/>
            <ac:spMk id="7" creationId="{9011142B-CBEC-4720-B591-5E0EE3E45AE1}"/>
          </ac:spMkLst>
        </pc:spChg>
      </pc:sldChg>
      <pc:sldChg chg="modSp mod modCm">
        <pc:chgData name="Tijske de Zeeuw" userId="86e15283-aec8-41d5-800c-a67bfe5bee3e" providerId="ADAL" clId="{E24B096E-51DA-4B5D-A93E-806D5E90800C}" dt="2025-01-28T10:44:34.798" v="2487" actId="20577"/>
        <pc:sldMkLst>
          <pc:docMk/>
          <pc:sldMk cId="1150458771" sldId="311"/>
        </pc:sldMkLst>
        <pc:spChg chg="mod">
          <ac:chgData name="Tijske de Zeeuw" userId="86e15283-aec8-41d5-800c-a67bfe5bee3e" providerId="ADAL" clId="{E24B096E-51DA-4B5D-A93E-806D5E90800C}" dt="2025-01-28T10:44:34.798" v="2487" actId="20577"/>
          <ac:spMkLst>
            <pc:docMk/>
            <pc:sldMk cId="1150458771" sldId="311"/>
            <ac:spMk id="7" creationId="{9011142B-CBEC-4720-B591-5E0EE3E45AE1}"/>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28T10:44:34.798" v="2487" actId="20577"/>
              <pc2:cmMkLst xmlns:pc2="http://schemas.microsoft.com/office/powerpoint/2019/9/main/command">
                <pc:docMk/>
                <pc:sldMk cId="1150458771" sldId="311"/>
                <pc2:cmMk id="{5CDE047F-D089-4349-977C-09C7385B321B}"/>
              </pc2:cmMkLst>
            </pc226:cmChg>
            <pc226:cmChg xmlns:pc226="http://schemas.microsoft.com/office/powerpoint/2022/06/main/command" chg="mod">
              <pc226:chgData name="Tijske de Zeeuw" userId="86e15283-aec8-41d5-800c-a67bfe5bee3e" providerId="ADAL" clId="{E24B096E-51DA-4B5D-A93E-806D5E90800C}" dt="2025-01-28T10:44:34.798" v="2487" actId="20577"/>
              <pc2:cmMkLst xmlns:pc2="http://schemas.microsoft.com/office/powerpoint/2019/9/main/command">
                <pc:docMk/>
                <pc:sldMk cId="1150458771" sldId="311"/>
                <pc2:cmMk id="{DF3A0C8B-1931-47C9-A1E2-5710C3A847EA}"/>
              </pc2:cmMkLst>
            </pc226:cmChg>
          </p:ext>
        </pc:extLst>
      </pc:sldChg>
      <pc:sldChg chg="modSp mod">
        <pc:chgData name="Tijske de Zeeuw" userId="86e15283-aec8-41d5-800c-a67bfe5bee3e" providerId="ADAL" clId="{E24B096E-51DA-4B5D-A93E-806D5E90800C}" dt="2025-01-28T10:45:26.103" v="2491" actId="20577"/>
        <pc:sldMkLst>
          <pc:docMk/>
          <pc:sldMk cId="3823727326" sldId="312"/>
        </pc:sldMkLst>
        <pc:spChg chg="mod">
          <ac:chgData name="Tijske de Zeeuw" userId="86e15283-aec8-41d5-800c-a67bfe5bee3e" providerId="ADAL" clId="{E24B096E-51DA-4B5D-A93E-806D5E90800C}" dt="2025-01-28T10:45:26.103" v="2491" actId="20577"/>
          <ac:spMkLst>
            <pc:docMk/>
            <pc:sldMk cId="3823727326" sldId="312"/>
            <ac:spMk id="7" creationId="{9011142B-CBEC-4720-B591-5E0EE3E45AE1}"/>
          </ac:spMkLst>
        </pc:spChg>
      </pc:sldChg>
      <pc:sldChg chg="modSp mod modCm modNotesTx">
        <pc:chgData name="Tijske de Zeeuw" userId="86e15283-aec8-41d5-800c-a67bfe5bee3e" providerId="ADAL" clId="{E24B096E-51DA-4B5D-A93E-806D5E90800C}" dt="2025-02-02T19:50:32.860" v="4548" actId="20577"/>
        <pc:sldMkLst>
          <pc:docMk/>
          <pc:sldMk cId="416978738" sldId="315"/>
        </pc:sldMkLst>
        <pc:spChg chg="mod">
          <ac:chgData name="Tijske de Zeeuw" userId="86e15283-aec8-41d5-800c-a67bfe5bee3e" providerId="ADAL" clId="{E24B096E-51DA-4B5D-A93E-806D5E90800C}" dt="2025-02-02T19:50:32.860" v="4548" actId="20577"/>
          <ac:spMkLst>
            <pc:docMk/>
            <pc:sldMk cId="416978738" sldId="315"/>
            <ac:spMk id="7" creationId="{9011142B-CBEC-4720-B591-5E0EE3E45AE1}"/>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2-02T19:50:32.860" v="4548" actId="20577"/>
              <pc2:cmMkLst xmlns:pc2="http://schemas.microsoft.com/office/powerpoint/2019/9/main/command">
                <pc:docMk/>
                <pc:sldMk cId="416978738" sldId="315"/>
                <pc2:cmMk id="{6FE7DA63-62F5-47B3-8C83-83880FC72B41}"/>
              </pc2:cmMkLst>
            </pc226:cmChg>
          </p:ext>
        </pc:extLst>
      </pc:sldChg>
      <pc:sldChg chg="del">
        <pc:chgData name="Tijske de Zeeuw" userId="86e15283-aec8-41d5-800c-a67bfe5bee3e" providerId="ADAL" clId="{E24B096E-51DA-4B5D-A93E-806D5E90800C}" dt="2025-01-28T10:42:44.395" v="2470" actId="47"/>
        <pc:sldMkLst>
          <pc:docMk/>
          <pc:sldMk cId="2151022821" sldId="316"/>
        </pc:sldMkLst>
      </pc:sldChg>
      <pc:sldChg chg="modSp mod">
        <pc:chgData name="Tijske de Zeeuw" userId="86e15283-aec8-41d5-800c-a67bfe5bee3e" providerId="ADAL" clId="{E24B096E-51DA-4B5D-A93E-806D5E90800C}" dt="2025-01-28T10:49:39.341" v="2647" actId="20577"/>
        <pc:sldMkLst>
          <pc:docMk/>
          <pc:sldMk cId="1519826736" sldId="318"/>
        </pc:sldMkLst>
      </pc:sldChg>
      <pc:sldChg chg="modNotesTx">
        <pc:chgData name="Tijske de Zeeuw" userId="86e15283-aec8-41d5-800c-a67bfe5bee3e" providerId="ADAL" clId="{E24B096E-51DA-4B5D-A93E-806D5E90800C}" dt="2025-01-29T14:29:27.162" v="4174" actId="20577"/>
        <pc:sldMkLst>
          <pc:docMk/>
          <pc:sldMk cId="3194346069" sldId="323"/>
        </pc:sldMkLst>
      </pc:sldChg>
      <pc:sldChg chg="addSp delSp del mod">
        <pc:chgData name="Tijske de Zeeuw" userId="86e15283-aec8-41d5-800c-a67bfe5bee3e" providerId="ADAL" clId="{E24B096E-51DA-4B5D-A93E-806D5E90800C}" dt="2025-01-28T10:02:53.232" v="1212" actId="47"/>
        <pc:sldMkLst>
          <pc:docMk/>
          <pc:sldMk cId="3860207351" sldId="324"/>
        </pc:sldMkLst>
      </pc:sldChg>
      <pc:sldChg chg="addSp delSp modSp new mod modNotesTx">
        <pc:chgData name="Tijske de Zeeuw" userId="86e15283-aec8-41d5-800c-a67bfe5bee3e" providerId="ADAL" clId="{E24B096E-51DA-4B5D-A93E-806D5E90800C}" dt="2025-01-28T09:38:56.753" v="770" actId="1076"/>
        <pc:sldMkLst>
          <pc:docMk/>
          <pc:sldMk cId="825588178" sldId="325"/>
        </pc:sldMkLst>
      </pc:sldChg>
      <pc:sldChg chg="modSp new mod">
        <pc:chgData name="Tijske de Zeeuw" userId="86e15283-aec8-41d5-800c-a67bfe5bee3e" providerId="ADAL" clId="{E24B096E-51DA-4B5D-A93E-806D5E90800C}" dt="2025-01-28T09:58:20.356" v="1190" actId="20577"/>
        <pc:sldMkLst>
          <pc:docMk/>
          <pc:sldMk cId="3433283591" sldId="326"/>
        </pc:sldMkLst>
      </pc:sldChg>
      <pc:sldChg chg="modSp new del mod">
        <pc:chgData name="Tijske de Zeeuw" userId="86e15283-aec8-41d5-800c-a67bfe5bee3e" providerId="ADAL" clId="{E24B096E-51DA-4B5D-A93E-806D5E90800C}" dt="2025-01-28T09:56:55.526" v="1073" actId="47"/>
        <pc:sldMkLst>
          <pc:docMk/>
          <pc:sldMk cId="3245754231" sldId="327"/>
        </pc:sldMkLst>
      </pc:sldChg>
      <pc:sldChg chg="addSp delSp modSp new mod modCm modNotesTx">
        <pc:chgData name="Tijske de Zeeuw" userId="86e15283-aec8-41d5-800c-a67bfe5bee3e" providerId="ADAL" clId="{E24B096E-51DA-4B5D-A93E-806D5E90800C}" dt="2025-02-03T13:20:58.026" v="4857" actId="20577"/>
        <pc:sldMkLst>
          <pc:docMk/>
          <pc:sldMk cId="187362052" sldId="328"/>
        </pc:sldMkLst>
        <pc:spChg chg="mod">
          <ac:chgData name="Tijske de Zeeuw" userId="86e15283-aec8-41d5-800c-a67bfe5bee3e" providerId="ADAL" clId="{E24B096E-51DA-4B5D-A93E-806D5E90800C}" dt="2025-02-03T13:20:58.026" v="4857" actId="20577"/>
          <ac:spMkLst>
            <pc:docMk/>
            <pc:sldMk cId="187362052" sldId="328"/>
            <ac:spMk id="2" creationId="{0D4F9E46-3865-0E66-E9CA-EA359C295A23}"/>
          </ac:spMkLst>
        </pc:spChg>
        <pc:picChg chg="add mod">
          <ac:chgData name="Tijske de Zeeuw" userId="86e15283-aec8-41d5-800c-a67bfe5bee3e" providerId="ADAL" clId="{E24B096E-51DA-4B5D-A93E-806D5E90800C}" dt="2025-01-28T09:57:34.934" v="1167" actId="1076"/>
          <ac:picMkLst>
            <pc:docMk/>
            <pc:sldMk cId="187362052" sldId="328"/>
            <ac:picMk id="5" creationId="{110E43D0-453A-234E-9DDC-0799065512AA}"/>
          </ac:picMkLst>
        </pc:pic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2-03T13:20:58.026" v="4857" actId="20577"/>
              <pc2:cmMkLst xmlns:pc2="http://schemas.microsoft.com/office/powerpoint/2019/9/main/command">
                <pc:docMk/>
                <pc:sldMk cId="187362052" sldId="328"/>
                <pc2:cmMk id="{C0678A50-437D-49CE-AE9F-183ABC449BD3}"/>
              </pc2:cmMkLst>
            </pc226:cmChg>
          </p:ext>
        </pc:extLst>
      </pc:sldChg>
      <pc:sldChg chg="modSp new mod">
        <pc:chgData name="Tijske de Zeeuw" userId="86e15283-aec8-41d5-800c-a67bfe5bee3e" providerId="ADAL" clId="{E24B096E-51DA-4B5D-A93E-806D5E90800C}" dt="2025-01-29T14:27:27.647" v="3968" actId="20577"/>
        <pc:sldMkLst>
          <pc:docMk/>
          <pc:sldMk cId="718763855" sldId="329"/>
        </pc:sldMkLst>
      </pc:sldChg>
      <pc:sldChg chg="modSp new mod">
        <pc:chgData name="Tijske de Zeeuw" userId="86e15283-aec8-41d5-800c-a67bfe5bee3e" providerId="ADAL" clId="{E24B096E-51DA-4B5D-A93E-806D5E90800C}" dt="2025-01-28T10:48:20.805" v="2646" actId="20577"/>
        <pc:sldMkLst>
          <pc:docMk/>
          <pc:sldMk cId="3187865654" sldId="330"/>
        </pc:sldMkLst>
      </pc:sldChg>
      <pc:sldChg chg="modSp new mod modNotesTx">
        <pc:chgData name="Tijske de Zeeuw" userId="86e15283-aec8-41d5-800c-a67bfe5bee3e" providerId="ADAL" clId="{E24B096E-51DA-4B5D-A93E-806D5E90800C}" dt="2025-01-30T08:49:12.338" v="4539" actId="6549"/>
        <pc:sldMkLst>
          <pc:docMk/>
          <pc:sldMk cId="2440488862" sldId="331"/>
        </pc:sldMkLst>
        <pc:spChg chg="mod">
          <ac:chgData name="Tijske de Zeeuw" userId="86e15283-aec8-41d5-800c-a67bfe5bee3e" providerId="ADAL" clId="{E24B096E-51DA-4B5D-A93E-806D5E90800C}" dt="2025-01-28T10:53:20.228" v="2663" actId="20577"/>
          <ac:spMkLst>
            <pc:docMk/>
            <pc:sldMk cId="2440488862" sldId="331"/>
            <ac:spMk id="2" creationId="{851069A8-AF60-87EC-14FE-97AA906E0ABF}"/>
          </ac:spMkLst>
        </pc:spChg>
      </pc:sldChg>
      <pc:sldChg chg="modSp new mod">
        <pc:chgData name="Tijske de Zeeuw" userId="86e15283-aec8-41d5-800c-a67bfe5bee3e" providerId="ADAL" clId="{E24B096E-51DA-4B5D-A93E-806D5E90800C}" dt="2025-02-03T11:07:21.199" v="4836" actId="14100"/>
        <pc:sldMkLst>
          <pc:docMk/>
          <pc:sldMk cId="526975130" sldId="332"/>
        </pc:sldMkLst>
      </pc:sldChg>
      <pc:sldChg chg="new del">
        <pc:chgData name="Tijske de Zeeuw" userId="86e15283-aec8-41d5-800c-a67bfe5bee3e" providerId="ADAL" clId="{E24B096E-51DA-4B5D-A93E-806D5E90800C}" dt="2025-02-03T10:59:35.674" v="4642" actId="680"/>
        <pc:sldMkLst>
          <pc:docMk/>
          <pc:sldMk cId="889929334" sldId="332"/>
        </pc:sldMkLst>
      </pc:sldChg>
    </pc:docChg>
  </pc:docChgLst>
  <pc:docChgLst>
    <pc:chgData name="Tijske de Zeeuw" userId="S::tijskedezeeuw@lezenenschrijven.nl::86e15283-aec8-41d5-800c-a67bfe5bee3e" providerId="AD" clId="Web-{1576279D-6EFD-86C7-D845-03EE62F4AA60}"/>
    <pc:docChg chg="modSld">
      <pc:chgData name="Tijske de Zeeuw" userId="S::tijskedezeeuw@lezenenschrijven.nl::86e15283-aec8-41d5-800c-a67bfe5bee3e" providerId="AD" clId="Web-{1576279D-6EFD-86C7-D845-03EE62F4AA60}" dt="2024-12-09T12:19:11.126" v="19" actId="20577"/>
      <pc:docMkLst>
        <pc:docMk/>
      </pc:docMkLst>
      <pc:sldChg chg="modSp">
        <pc:chgData name="Tijske de Zeeuw" userId="S::tijskedezeeuw@lezenenschrijven.nl::86e15283-aec8-41d5-800c-a67bfe5bee3e" providerId="AD" clId="Web-{1576279D-6EFD-86C7-D845-03EE62F4AA60}" dt="2024-12-09T12:19:11.126" v="19" actId="20577"/>
        <pc:sldMkLst>
          <pc:docMk/>
          <pc:sldMk cId="416978738" sldId="315"/>
        </pc:sldMkLst>
        <pc:spChg chg="mod">
          <ac:chgData name="Tijske de Zeeuw" userId="S::tijskedezeeuw@lezenenschrijven.nl::86e15283-aec8-41d5-800c-a67bfe5bee3e" providerId="AD" clId="Web-{1576279D-6EFD-86C7-D845-03EE62F4AA60}" dt="2024-12-09T12:19:11.126" v="19" actId="20577"/>
          <ac:spMkLst>
            <pc:docMk/>
            <pc:sldMk cId="416978738" sldId="315"/>
            <ac:spMk id="5" creationId="{AEFBFC4C-74B4-3ED3-2DB7-5A007D8DA66E}"/>
          </ac:spMkLst>
        </pc:spChg>
      </pc:sldChg>
      <pc:sldChg chg="addSp delSp modSp">
        <pc:chgData name="Tijske de Zeeuw" userId="S::tijskedezeeuw@lezenenschrijven.nl::86e15283-aec8-41d5-800c-a67bfe5bee3e" providerId="AD" clId="Web-{1576279D-6EFD-86C7-D845-03EE62F4AA60}" dt="2024-12-09T12:18:29.201" v="12"/>
        <pc:sldMkLst>
          <pc:docMk/>
          <pc:sldMk cId="2151022821"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A8B6A-2EAB-47AC-8994-1A3050CDE0B8}" type="datetimeFigureOut">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65F25-3832-4DA5-8A45-CAB637B147C4}" type="slidenum">
              <a:t>‹nr.›</a:t>
            </a:fld>
            <a:endParaRPr lang="en-US"/>
          </a:p>
        </p:txBody>
      </p:sp>
    </p:spTree>
    <p:extLst>
      <p:ext uri="{BB962C8B-B14F-4D97-AF65-F5344CB8AC3E}">
        <p14:creationId xmlns:p14="http://schemas.microsoft.com/office/powerpoint/2010/main" val="349259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ezenenschrijven.nl/wat-doen-wij/oplossing-voor-je-vraagstuk/kennisblad-gezin-en-basisvaardighed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eletterdheidinzicht.n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ashboards.cbs.nl/v5/onderwijsachterstand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ezinsaanpak.n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ijksoverheid.nl/onderwerpen/taal-en-rekenen/referentiekader-taal-en-reken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aaconderzoek.n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ezenenschrijven.nl/wat-doen-wij/oplossing-voor-je-vraagstuk/maatschappelijke-kosten-laaggeletterdhei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ea typeface="Calibri"/>
                <a:cs typeface="Calibri"/>
              </a:rPr>
              <a:t>Deze presentatie is bedoeld voor </a:t>
            </a:r>
            <a:r>
              <a:rPr lang="nl-NL" dirty="0">
                <a:ea typeface="Calibri"/>
                <a:cs typeface="Calibri"/>
              </a:rPr>
              <a:t>gemeenteambtenaren</a:t>
            </a:r>
            <a:r>
              <a:rPr lang="nl-NL" noProof="0" dirty="0">
                <a:ea typeface="Calibri"/>
                <a:cs typeface="Calibri"/>
              </a:rPr>
              <a:t> die verantwoordelijk zijn voor de Gemeentelijke Gezinsaanpak Geletterdheid binnen hun gemeente. Het doel van deze presentatie is om collega's binnen de gemeente, op ambtelijk, politiek of bestuurlijk niveau, inzicht te geven in de rol van de gemeenten binnen de aanpak van laaggeletterdheid in het algemeen en de gezinsaanpak in het bijzonder. Vooraf zal degene die de presentatie geeft een aantal </a:t>
            </a:r>
            <a:r>
              <a:rPr lang="nl-NL" dirty="0">
                <a:ea typeface="Calibri"/>
                <a:cs typeface="Calibri"/>
              </a:rPr>
              <a:t>gegevens</a:t>
            </a:r>
            <a:r>
              <a:rPr lang="nl-NL" noProof="0" dirty="0">
                <a:ea typeface="Calibri"/>
                <a:cs typeface="Calibri"/>
              </a:rPr>
              <a:t> met betrekking tot de geletterdheid in haar/zijn gemeente moeten inventariseren en toevoegen aan deze presentatie.</a:t>
            </a:r>
          </a:p>
        </p:txBody>
      </p:sp>
      <p:sp>
        <p:nvSpPr>
          <p:cNvPr id="4" name="Slide Number Placeholder 3"/>
          <p:cNvSpPr>
            <a:spLocks noGrp="1"/>
          </p:cNvSpPr>
          <p:nvPr>
            <p:ph type="sldNum" sz="quarter" idx="5"/>
          </p:nvPr>
        </p:nvSpPr>
        <p:spPr/>
        <p:txBody>
          <a:bodyPr/>
          <a:lstStyle/>
          <a:p>
            <a:fld id="{7CE65F25-3832-4DA5-8A45-CAB637B147C4}" type="slidenum">
              <a:rPr lang="en-US"/>
              <a:t>1</a:t>
            </a:fld>
            <a:endParaRPr lang="en-US"/>
          </a:p>
        </p:txBody>
      </p:sp>
    </p:spTree>
    <p:extLst>
      <p:ext uri="{BB962C8B-B14F-4D97-AF65-F5344CB8AC3E}">
        <p14:creationId xmlns:p14="http://schemas.microsoft.com/office/powerpoint/2010/main" val="151833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993F5-A847-0CDE-4DCE-BC091F678B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E552BC-67DB-97C7-B8BD-25F174BE57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63B582-B92C-DAA7-5095-3D265DF1429F}"/>
              </a:ext>
            </a:extLst>
          </p:cNvPr>
          <p:cNvSpPr>
            <a:spLocks noGrp="1"/>
          </p:cNvSpPr>
          <p:nvPr>
            <p:ph type="body" idx="1"/>
          </p:nvPr>
        </p:nvSpPr>
        <p:spPr/>
        <p:txBody>
          <a:bodyPr/>
          <a:lstStyle/>
          <a:p>
            <a:r>
              <a:rPr lang="nl-NL"/>
              <a:t>Het gaat hier ook om problemen waar gemeenten in hun rol als uitvoerder mee te maken hebben.</a:t>
            </a:r>
          </a:p>
          <a:p>
            <a:endParaRPr lang="nl-NL"/>
          </a:p>
          <a:p>
            <a:r>
              <a:rPr lang="nl-NL" sz="1800">
                <a:effectLst/>
                <a:latin typeface="Segoe UI" panose="020B0502040204020203" pitchFamily="34" charset="0"/>
              </a:rPr>
              <a:t>Lagere leesvaardigheid komt veel vaker voor onder mensen met financiële problemen: 50,3% van de cliënten van Kredietbank Nederland en </a:t>
            </a:r>
            <a:r>
              <a:rPr lang="nl-NL" sz="1800" err="1">
                <a:effectLst/>
                <a:latin typeface="Segoe UI" panose="020B0502040204020203" pitchFamily="34" charset="0"/>
              </a:rPr>
              <a:t>Syncasso</a:t>
            </a:r>
            <a:r>
              <a:rPr lang="nl-NL" sz="1800">
                <a:effectLst/>
                <a:latin typeface="Segoe UI" panose="020B0502040204020203" pitchFamily="34" charset="0"/>
              </a:rPr>
              <a:t> valt in de risicogroep voor laaggeletterdheid (Keizer, 2018)</a:t>
            </a:r>
            <a:endParaRPr lang="nl-NL"/>
          </a:p>
        </p:txBody>
      </p:sp>
      <p:sp>
        <p:nvSpPr>
          <p:cNvPr id="4" name="Tijdelijke aanduiding voor dianummer 3">
            <a:extLst>
              <a:ext uri="{FF2B5EF4-FFF2-40B4-BE49-F238E27FC236}">
                <a16:creationId xmlns:a16="http://schemas.microsoft.com/office/drawing/2014/main" id="{773EB114-0B1F-4619-3814-2D2530DF006B}"/>
              </a:ext>
            </a:extLst>
          </p:cNvPr>
          <p:cNvSpPr>
            <a:spLocks noGrp="1"/>
          </p:cNvSpPr>
          <p:nvPr>
            <p:ph type="sldNum" sz="quarter" idx="5"/>
          </p:nvPr>
        </p:nvSpPr>
        <p:spPr/>
        <p:txBody>
          <a:bodyPr/>
          <a:lstStyle/>
          <a:p>
            <a:fld id="{7CE65F25-3832-4DA5-8A45-CAB637B147C4}" type="slidenum">
              <a:rPr lang="nl-NL" smtClean="0"/>
              <a:t>10</a:t>
            </a:fld>
            <a:endParaRPr lang="nl-NL"/>
          </a:p>
        </p:txBody>
      </p:sp>
    </p:spTree>
    <p:extLst>
      <p:ext uri="{BB962C8B-B14F-4D97-AF65-F5344CB8AC3E}">
        <p14:creationId xmlns:p14="http://schemas.microsoft.com/office/powerpoint/2010/main" val="220923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11</a:t>
            </a:fld>
            <a:endParaRPr lang="nl-NL"/>
          </a:p>
        </p:txBody>
      </p:sp>
    </p:spTree>
    <p:extLst>
      <p:ext uri="{BB962C8B-B14F-4D97-AF65-F5344CB8AC3E}">
        <p14:creationId xmlns:p14="http://schemas.microsoft.com/office/powerpoint/2010/main" val="310652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Onvoldoende taalvaardigheid bij ouders wordt vaak doorgegeven binnen het gezin, zie het filmpje over Lisa. Verderop in deze presentatie komen we nog terug op de cyclus van laaggeletterdheid binnen het gezin het doorbreken daarvan. </a:t>
            </a:r>
            <a:br>
              <a:rPr lang="nl-NL" dirty="0"/>
            </a:br>
            <a:br>
              <a:rPr lang="nl-NL" dirty="0"/>
            </a:br>
            <a:r>
              <a:rPr lang="nl-NL" dirty="0"/>
              <a:t>Zie voor feiten en cijfers het </a:t>
            </a:r>
            <a:r>
              <a:rPr lang="nl-NL" sz="1200" dirty="0">
                <a:hlinkClick r:id="rId3"/>
              </a:rPr>
              <a:t>Kennisblad gezin en basisvaardigheden</a:t>
            </a:r>
            <a:r>
              <a:rPr lang="nl-NL" sz="1200" dirty="0"/>
              <a:t>, inclusief literatuurlijst. </a:t>
            </a:r>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13</a:t>
            </a:fld>
            <a:endParaRPr lang="nl-NL"/>
          </a:p>
        </p:txBody>
      </p:sp>
    </p:spTree>
    <p:extLst>
      <p:ext uri="{BB962C8B-B14F-4D97-AF65-F5344CB8AC3E}">
        <p14:creationId xmlns:p14="http://schemas.microsoft.com/office/powerpoint/2010/main" val="61129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Stichting Lezen en Schrijven heeft een animatie gemaakt om de cyclus van laaggeletterdheid binnen gezinnen in beeld te brengen. Lisa groeit op in een taalarm gezin. Hierdoor krijgt zij problemen op verschillende momenten in haar leven. Dan krijgt Lisa zelf een dochter die ook kans loopt om laaggeletterd te worden.</a:t>
            </a: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14</a:t>
            </a:fld>
            <a:endParaRPr lang="nl-NL"/>
          </a:p>
        </p:txBody>
      </p:sp>
    </p:spTree>
    <p:extLst>
      <p:ext uri="{BB962C8B-B14F-4D97-AF65-F5344CB8AC3E}">
        <p14:creationId xmlns:p14="http://schemas.microsoft.com/office/powerpoint/2010/main" val="355888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Thuissituatie en sociale omgeving: </a:t>
            </a:r>
            <a:r>
              <a:rPr lang="nl-NL" dirty="0"/>
              <a:t>Taalarme (thuis)omgeving, anderstalige ouders, vroeg werken, weinig opleiding, etc. Let op: een andere thuistaal dan het Nederlands betekent niet dat een kind sowieso een taalachterstand heeft. Het is belangrijk dat een kind thuis een rijke/stimulerende taalomgeving heeft. </a:t>
            </a:r>
          </a:p>
          <a:p>
            <a:r>
              <a:rPr lang="nl-NL" b="1" dirty="0"/>
              <a:t>Onderwijs:</a:t>
            </a:r>
            <a:r>
              <a:rPr lang="nl-NL" dirty="0"/>
              <a:t> Onvoldoende begeleiding, gebrek aan </a:t>
            </a:r>
            <a:r>
              <a:rPr lang="nl-NL" dirty="0" err="1"/>
              <a:t>taalontwikkelend</a:t>
            </a:r>
            <a:r>
              <a:rPr lang="nl-NL" dirty="0"/>
              <a:t> onderwijs, onvoldoende aansluiten op belevingswereld kinderen/jongeren, etc.</a:t>
            </a:r>
            <a:endParaRPr lang="nl-NL" dirty="0">
              <a:ea typeface="Calibri"/>
              <a:cs typeface="Calibri"/>
            </a:endParaRPr>
          </a:p>
          <a:p>
            <a:r>
              <a:rPr lang="nl-NL" b="1" dirty="0"/>
              <a:t>Individuele factoren:</a:t>
            </a:r>
            <a:r>
              <a:rPr lang="nl-NL" dirty="0"/>
              <a:t> Leer-, concentratie-, gedragsproblemen, dyslexie, etc.</a:t>
            </a:r>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15</a:t>
            </a:fld>
            <a:endParaRPr lang="nl-NL"/>
          </a:p>
        </p:txBody>
      </p:sp>
    </p:spTree>
    <p:extLst>
      <p:ext uri="{BB962C8B-B14F-4D97-AF65-F5344CB8AC3E}">
        <p14:creationId xmlns:p14="http://schemas.microsoft.com/office/powerpoint/2010/main" val="79721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3487A-8211-9FD9-CC85-3A384DD727E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3505B7-1847-8C3B-EF7E-EDB2A2702F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E97DD0-8EA2-2E55-AFB8-042B708598AD}"/>
              </a:ext>
            </a:extLst>
          </p:cNvPr>
          <p:cNvSpPr>
            <a:spLocks noGrp="1"/>
          </p:cNvSpPr>
          <p:nvPr>
            <p:ph type="body" idx="1"/>
          </p:nvPr>
        </p:nvSpPr>
        <p:spPr/>
        <p:txBody>
          <a:bodyPr/>
          <a:lstStyle/>
          <a:p>
            <a:r>
              <a:rPr lang="nl-NL" b="1" dirty="0"/>
              <a:t>Thuissituatie en sociale omgeving: </a:t>
            </a:r>
            <a:r>
              <a:rPr lang="nl-NL" dirty="0"/>
              <a:t>Taalarme (thuis)omgeving, anderstalige ouders, vroeg werken, weinig opleiding, etc. Let op: een andere thuistaal dan het Nederlands betekent niet dat een kind sowieso een taalachterstand heeft. Het is belangrijk dat een kind thuis een rijke/stimulerende taalomgeving heeft. </a:t>
            </a:r>
          </a:p>
          <a:p>
            <a:r>
              <a:rPr lang="nl-NL" b="1" dirty="0"/>
              <a:t>Onderwijs:</a:t>
            </a:r>
            <a:r>
              <a:rPr lang="nl-NL" dirty="0"/>
              <a:t> Onvoldoende begeleiding, gebrek aan </a:t>
            </a:r>
            <a:r>
              <a:rPr lang="nl-NL" dirty="0" err="1"/>
              <a:t>taalontwikkelend</a:t>
            </a:r>
            <a:r>
              <a:rPr lang="nl-NL" dirty="0"/>
              <a:t> onderwijs, onvoldoende aansluiten op belevingswereld kinderen/jongeren, etc.</a:t>
            </a:r>
            <a:endParaRPr lang="nl-NL" dirty="0">
              <a:ea typeface="Calibri"/>
              <a:cs typeface="Calibri"/>
            </a:endParaRPr>
          </a:p>
          <a:p>
            <a:r>
              <a:rPr lang="nl-NL" b="1" dirty="0"/>
              <a:t>Individuele factoren:</a:t>
            </a:r>
            <a:r>
              <a:rPr lang="nl-NL" dirty="0"/>
              <a:t> Leer-, concentratie-, gedragsproblemen, dyslexie, etc.</a:t>
            </a:r>
            <a:endParaRPr lang="nl-NL" dirty="0">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6A7D6990-265B-2CB7-5AA4-0B674EF67D9A}"/>
              </a:ext>
            </a:extLst>
          </p:cNvPr>
          <p:cNvSpPr>
            <a:spLocks noGrp="1"/>
          </p:cNvSpPr>
          <p:nvPr>
            <p:ph type="sldNum" sz="quarter" idx="5"/>
          </p:nvPr>
        </p:nvSpPr>
        <p:spPr/>
        <p:txBody>
          <a:bodyPr/>
          <a:lstStyle/>
          <a:p>
            <a:fld id="{7CE65F25-3832-4DA5-8A45-CAB637B147C4}" type="slidenum">
              <a:rPr lang="nl-NL" smtClean="0"/>
              <a:t>16</a:t>
            </a:fld>
            <a:endParaRPr lang="nl-NL"/>
          </a:p>
        </p:txBody>
      </p:sp>
    </p:spTree>
    <p:extLst>
      <p:ext uri="{BB962C8B-B14F-4D97-AF65-F5344CB8AC3E}">
        <p14:creationId xmlns:p14="http://schemas.microsoft.com/office/powerpoint/2010/main" val="2015506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F07B-7775-417F-3757-4F8EAAD5C12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B2D20F-113D-CC9C-C9E6-A26E7C50BA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581BEF-9D1C-D34E-74FF-92A2852D5AC5}"/>
              </a:ext>
            </a:extLst>
          </p:cNvPr>
          <p:cNvSpPr>
            <a:spLocks noGrp="1"/>
          </p:cNvSpPr>
          <p:nvPr>
            <p:ph type="body" idx="1"/>
          </p:nvPr>
        </p:nvSpPr>
        <p:spPr/>
        <p:txBody>
          <a:bodyPr/>
          <a:lstStyle/>
          <a:p>
            <a:r>
              <a:rPr lang="nl-NL" b="1"/>
              <a:t>Thuissituatie en sociale omgeving: </a:t>
            </a:r>
            <a:r>
              <a:rPr lang="nl-NL"/>
              <a:t>Taalarme (thuis)omgeving, anderstalige ouders, vroeg werken, weinig opleiding, etc. Let op: een andere thuistaal dan het Nederlands betekent niet dat een kind sowieso een taalachterstand heeft. Het is belangrijk dat een kind thuis een rijke/stimulerende taalomgeving heeft. </a:t>
            </a:r>
          </a:p>
          <a:p>
            <a:r>
              <a:rPr lang="nl-NL" b="1"/>
              <a:t>Onderwijs:</a:t>
            </a:r>
            <a:r>
              <a:rPr lang="nl-NL"/>
              <a:t> Onvoldoende begeleiding, gebrek aan </a:t>
            </a:r>
            <a:r>
              <a:rPr lang="nl-NL" err="1"/>
              <a:t>taalontwikkelend</a:t>
            </a:r>
            <a:r>
              <a:rPr lang="nl-NL"/>
              <a:t> onderwijs, onvoldoende aansluiten op belevingswereld kinderen/jongeren, etc.</a:t>
            </a:r>
            <a:endParaRPr lang="nl-NL">
              <a:ea typeface="Calibri"/>
              <a:cs typeface="Calibri"/>
            </a:endParaRPr>
          </a:p>
          <a:p>
            <a:r>
              <a:rPr lang="nl-NL" b="1"/>
              <a:t>Individuele factoren:</a:t>
            </a:r>
            <a:r>
              <a:rPr lang="nl-NL"/>
              <a:t> Leer-, concentratie-, gedragsproblemen, dyslexie, etc.</a:t>
            </a:r>
            <a:endParaRPr lang="nl-NL">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1D7242F6-BE62-8043-4E8C-47B2E43BDBA0}"/>
              </a:ext>
            </a:extLst>
          </p:cNvPr>
          <p:cNvSpPr>
            <a:spLocks noGrp="1"/>
          </p:cNvSpPr>
          <p:nvPr>
            <p:ph type="sldNum" sz="quarter" idx="5"/>
          </p:nvPr>
        </p:nvSpPr>
        <p:spPr/>
        <p:txBody>
          <a:bodyPr/>
          <a:lstStyle/>
          <a:p>
            <a:fld id="{7CE65F25-3832-4DA5-8A45-CAB637B147C4}" type="slidenum">
              <a:rPr lang="nl-NL" smtClean="0"/>
              <a:t>17</a:t>
            </a:fld>
            <a:endParaRPr lang="nl-NL"/>
          </a:p>
        </p:txBody>
      </p:sp>
    </p:spTree>
    <p:extLst>
      <p:ext uri="{BB962C8B-B14F-4D97-AF65-F5344CB8AC3E}">
        <p14:creationId xmlns:p14="http://schemas.microsoft.com/office/powerpoint/2010/main" val="246489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dit schema wordt weergegeven hoe laaggeletterdheid binnen gezinnen van ouder op kind wordt doorgegeven.</a:t>
            </a:r>
            <a:br>
              <a:rPr lang="nl-NL"/>
            </a:br>
            <a:br>
              <a:rPr lang="nl-NL"/>
            </a:br>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18</a:t>
            </a:fld>
            <a:endParaRPr lang="nl-NL"/>
          </a:p>
        </p:txBody>
      </p:sp>
    </p:spTree>
    <p:extLst>
      <p:ext uri="{BB962C8B-B14F-4D97-AF65-F5344CB8AC3E}">
        <p14:creationId xmlns:p14="http://schemas.microsoft.com/office/powerpoint/2010/main" val="2375900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Door de inzet van interventies kan de cyclus van laaggeletterdheid binnen het gezin worden doorbroken. Vaak gaat het daarbij om een combinatie van interventies die ingezet kunnen worden zoals:</a:t>
            </a:r>
          </a:p>
          <a:p>
            <a:endParaRPr lang="nl-NL"/>
          </a:p>
          <a:p>
            <a:pPr marL="171450" indent="-171450">
              <a:buFont typeface="Arial" panose="020B0604020202020204" pitchFamily="34" charset="0"/>
              <a:buChar char="•"/>
            </a:pPr>
            <a:r>
              <a:rPr lang="nl-NL" err="1"/>
              <a:t>BoekStartcoach</a:t>
            </a:r>
            <a:r>
              <a:rPr lang="nl-NL"/>
              <a:t> op consultatiebureau</a:t>
            </a:r>
            <a:endParaRPr lang="nl-NL">
              <a:ea typeface="Calibri"/>
              <a:cs typeface="Calibri"/>
            </a:endParaRPr>
          </a:p>
          <a:p>
            <a:pPr marL="171450" indent="-171450">
              <a:buFont typeface="Arial" panose="020B0604020202020204" pitchFamily="34" charset="0"/>
              <a:buChar char="•"/>
            </a:pPr>
            <a:r>
              <a:rPr lang="nl-NL"/>
              <a:t>De </a:t>
            </a:r>
            <a:r>
              <a:rPr lang="nl-NL" err="1"/>
              <a:t>VoorleesExpress</a:t>
            </a:r>
            <a:endParaRPr lang="nl-NL"/>
          </a:p>
          <a:p>
            <a:pPr marL="171450" indent="-171450">
              <a:buFont typeface="Arial" panose="020B0604020202020204" pitchFamily="34" charset="0"/>
              <a:buChar char="•"/>
            </a:pPr>
            <a:r>
              <a:rPr lang="nl-NL" err="1"/>
              <a:t>BoekStartkoffertje</a:t>
            </a:r>
            <a:endParaRPr lang="nl-NL"/>
          </a:p>
          <a:p>
            <a:pPr marL="171450" indent="-171450">
              <a:buFont typeface="Arial" panose="020B0604020202020204" pitchFamily="34" charset="0"/>
              <a:buChar char="•"/>
            </a:pPr>
            <a:r>
              <a:rPr lang="nl-NL" err="1"/>
              <a:t>BoekStart</a:t>
            </a:r>
            <a:r>
              <a:rPr lang="nl-NL"/>
              <a:t> in de kinderopvang</a:t>
            </a:r>
            <a:endParaRPr lang="nl-NL">
              <a:ea typeface="Calibri"/>
              <a:cs typeface="Calibri"/>
            </a:endParaRPr>
          </a:p>
          <a:p>
            <a:pPr marL="171450" indent="-171450">
              <a:buFont typeface="Arial" panose="020B0604020202020204" pitchFamily="34" charset="0"/>
              <a:buChar char="•"/>
            </a:pPr>
            <a:r>
              <a:rPr lang="nl-NL"/>
              <a:t>Voor jou en je kind</a:t>
            </a:r>
            <a:endParaRPr lang="nl-NL">
              <a:ea typeface="Calibri"/>
              <a:cs typeface="Calibri"/>
            </a:endParaRPr>
          </a:p>
          <a:p>
            <a:pPr marL="171450" indent="-171450">
              <a:buFont typeface="Arial" panose="020B0604020202020204" pitchFamily="34" charset="0"/>
              <a:buChar char="•"/>
            </a:pPr>
            <a:r>
              <a:rPr lang="nl-NL"/>
              <a:t>Voorlichting aan ouders via gemeente, wijkcentrum of basisschool</a:t>
            </a:r>
            <a:endParaRPr lang="nl-NL">
              <a:ea typeface="Calibri"/>
              <a:cs typeface="Calibri"/>
            </a:endParaRPr>
          </a:p>
          <a:p>
            <a:pPr marL="171450" indent="-171450">
              <a:buFont typeface="Arial" panose="020B0604020202020204" pitchFamily="34" charset="0"/>
              <a:buChar char="•"/>
            </a:pPr>
            <a:r>
              <a:rPr lang="nl-NL"/>
              <a:t>Trajecten basisvaardigheden voor ouders</a:t>
            </a:r>
            <a:endParaRPr lang="nl-NL">
              <a:ea typeface="Calibri"/>
              <a:cs typeface="Calibri"/>
            </a:endParaRPr>
          </a:p>
          <a:p>
            <a:endParaRPr lang="nl-NL">
              <a:ea typeface="Calibri"/>
              <a:cs typeface="Calibri"/>
            </a:endParaRPr>
          </a:p>
          <a:p>
            <a:r>
              <a:rPr lang="nl-NL"/>
              <a:t>Ouders spelen een cruciale rol bij de taalontwikkeling van hun kinderen, maar het lukt niet alle ouders om thuis die taalontwikkeling op een positieve manier te stimuleren. De gezinsaanpak richt zich daarom op het ondersteunen van gezinnen als ouders moeite hebben een taalrijke thuisomgeving te bieden.</a:t>
            </a:r>
          </a:p>
          <a:p>
            <a:endParaRPr lang="nl-NL">
              <a:ea typeface="Calibri"/>
              <a:cs typeface="Calibri"/>
            </a:endParaRPr>
          </a:p>
          <a:p>
            <a:pPr marL="171450" indent="-171450">
              <a:buFont typeface="Arial" panose="020B0604020202020204" pitchFamily="34" charset="0"/>
              <a:buChar char="•"/>
            </a:pPr>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19</a:t>
            </a:fld>
            <a:endParaRPr lang="nl-NL"/>
          </a:p>
        </p:txBody>
      </p:sp>
    </p:spTree>
    <p:extLst>
      <p:ext uri="{BB962C8B-B14F-4D97-AF65-F5344CB8AC3E}">
        <p14:creationId xmlns:p14="http://schemas.microsoft.com/office/powerpoint/2010/main" val="1357632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D4EE-4189-38DD-516B-7BF11CE6B0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3BBA47-DB1A-6ED0-019C-B8906091AF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6BC458-DEB7-0C6A-7D60-C8B009658F59}"/>
              </a:ext>
            </a:extLst>
          </p:cNvPr>
          <p:cNvSpPr>
            <a:spLocks noGrp="1"/>
          </p:cNvSpPr>
          <p:nvPr>
            <p:ph type="body" idx="1"/>
          </p:nvPr>
        </p:nvSpPr>
        <p:spPr/>
        <p:txBody>
          <a:bodyPr/>
          <a:lstStyle/>
          <a:p>
            <a:r>
              <a:rPr lang="nl-NL"/>
              <a:t>Door de inzet van interventies kan de cyclus van laaggeletterdheid binnen het gezin worden doorbroken. Vaak gaat het daarbij om een combinatie van interventies die ingezet kunnen worden zoals:</a:t>
            </a:r>
          </a:p>
          <a:p>
            <a:endParaRPr lang="nl-NL"/>
          </a:p>
          <a:p>
            <a:pPr marL="171450" indent="-171450">
              <a:buFont typeface="Arial" panose="020B0604020202020204" pitchFamily="34" charset="0"/>
              <a:buChar char="•"/>
            </a:pPr>
            <a:r>
              <a:rPr lang="nl-NL" err="1"/>
              <a:t>BoekStartcoach</a:t>
            </a:r>
            <a:r>
              <a:rPr lang="nl-NL"/>
              <a:t> op consultatiebureau</a:t>
            </a:r>
            <a:endParaRPr lang="nl-NL">
              <a:ea typeface="Calibri"/>
              <a:cs typeface="Calibri"/>
            </a:endParaRPr>
          </a:p>
          <a:p>
            <a:pPr marL="171450" indent="-171450">
              <a:buFont typeface="Arial" panose="020B0604020202020204" pitchFamily="34" charset="0"/>
              <a:buChar char="•"/>
            </a:pPr>
            <a:r>
              <a:rPr lang="nl-NL"/>
              <a:t>De </a:t>
            </a:r>
            <a:r>
              <a:rPr lang="nl-NL" err="1"/>
              <a:t>VoorleesExpress</a:t>
            </a:r>
            <a:endParaRPr lang="nl-NL"/>
          </a:p>
          <a:p>
            <a:pPr marL="171450" indent="-171450">
              <a:buFont typeface="Arial" panose="020B0604020202020204" pitchFamily="34" charset="0"/>
              <a:buChar char="•"/>
            </a:pPr>
            <a:r>
              <a:rPr lang="nl-NL" err="1"/>
              <a:t>BoekStartkoffertje</a:t>
            </a:r>
            <a:endParaRPr lang="nl-NL"/>
          </a:p>
          <a:p>
            <a:pPr marL="171450" indent="-171450">
              <a:buFont typeface="Arial" panose="020B0604020202020204" pitchFamily="34" charset="0"/>
              <a:buChar char="•"/>
            </a:pPr>
            <a:r>
              <a:rPr lang="nl-NL" err="1"/>
              <a:t>BoekStart</a:t>
            </a:r>
            <a:r>
              <a:rPr lang="nl-NL"/>
              <a:t> in de kinderopvang</a:t>
            </a:r>
            <a:endParaRPr lang="nl-NL">
              <a:ea typeface="Calibri"/>
              <a:cs typeface="Calibri"/>
            </a:endParaRPr>
          </a:p>
          <a:p>
            <a:pPr marL="171450" indent="-171450">
              <a:buFont typeface="Arial" panose="020B0604020202020204" pitchFamily="34" charset="0"/>
              <a:buChar char="•"/>
            </a:pPr>
            <a:r>
              <a:rPr lang="nl-NL"/>
              <a:t>Voor jou en je kind</a:t>
            </a:r>
            <a:endParaRPr lang="nl-NL">
              <a:ea typeface="Calibri"/>
              <a:cs typeface="Calibri"/>
            </a:endParaRPr>
          </a:p>
          <a:p>
            <a:pPr marL="171450" indent="-171450">
              <a:buFont typeface="Arial" panose="020B0604020202020204" pitchFamily="34" charset="0"/>
              <a:buChar char="•"/>
            </a:pPr>
            <a:r>
              <a:rPr lang="nl-NL"/>
              <a:t>Voorlichting aan ouders via gemeente, wijkcentrum of basisschool</a:t>
            </a:r>
            <a:endParaRPr lang="nl-NL">
              <a:ea typeface="Calibri"/>
              <a:cs typeface="Calibri"/>
            </a:endParaRPr>
          </a:p>
          <a:p>
            <a:pPr marL="171450" indent="-171450">
              <a:buFont typeface="Arial" panose="020B0604020202020204" pitchFamily="34" charset="0"/>
              <a:buChar char="•"/>
            </a:pPr>
            <a:r>
              <a:rPr lang="nl-NL"/>
              <a:t>Trajecten basisvaardigheden voor ouders</a:t>
            </a:r>
            <a:endParaRPr lang="nl-NL">
              <a:ea typeface="Calibri"/>
              <a:cs typeface="Calibri"/>
            </a:endParaRPr>
          </a:p>
          <a:p>
            <a:endParaRPr lang="nl-NL">
              <a:ea typeface="Calibri"/>
              <a:cs typeface="Calibri"/>
            </a:endParaRPr>
          </a:p>
          <a:p>
            <a:r>
              <a:rPr lang="nl-NL"/>
              <a:t>Ouders spelen een cruciale rol bij de taalontwikkeling van hun kinderen, maar het lukt niet alle ouders om thuis die taalontwikkeling op een positieve manier te stimuleren. De gezinsaanpak richt zich daarom op het ondersteunen van gezinnen als ouders moeite hebben een taalrijke thuisomgeving te bieden.</a:t>
            </a:r>
          </a:p>
          <a:p>
            <a:endParaRPr lang="nl-NL">
              <a:ea typeface="Calibri"/>
              <a:cs typeface="Calibri"/>
            </a:endParaRPr>
          </a:p>
          <a:p>
            <a:pPr marL="171450" indent="-171450">
              <a:buFont typeface="Arial" panose="020B0604020202020204" pitchFamily="34" charset="0"/>
              <a:buChar char="•"/>
            </a:pPr>
            <a:endParaRPr lang="nl-NL">
              <a:ea typeface="Calibri"/>
              <a:cs typeface="Calibri"/>
            </a:endParaRPr>
          </a:p>
        </p:txBody>
      </p:sp>
      <p:sp>
        <p:nvSpPr>
          <p:cNvPr id="4" name="Tijdelijke aanduiding voor dianummer 3">
            <a:extLst>
              <a:ext uri="{FF2B5EF4-FFF2-40B4-BE49-F238E27FC236}">
                <a16:creationId xmlns:a16="http://schemas.microsoft.com/office/drawing/2014/main" id="{1B9BC3DC-832B-84B7-4A0F-8453D9FC7858}"/>
              </a:ext>
            </a:extLst>
          </p:cNvPr>
          <p:cNvSpPr>
            <a:spLocks noGrp="1"/>
          </p:cNvSpPr>
          <p:nvPr>
            <p:ph type="sldNum" sz="quarter" idx="5"/>
          </p:nvPr>
        </p:nvSpPr>
        <p:spPr/>
        <p:txBody>
          <a:bodyPr/>
          <a:lstStyle/>
          <a:p>
            <a:fld id="{7CE65F25-3832-4DA5-8A45-CAB637B147C4}" type="slidenum">
              <a:rPr lang="nl-NL" smtClean="0"/>
              <a:t>20</a:t>
            </a:fld>
            <a:endParaRPr lang="nl-NL"/>
          </a:p>
        </p:txBody>
      </p:sp>
    </p:spTree>
    <p:extLst>
      <p:ext uri="{BB962C8B-B14F-4D97-AF65-F5344CB8AC3E}">
        <p14:creationId xmlns:p14="http://schemas.microsoft.com/office/powerpoint/2010/main" val="372338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33000"/>
              </a:lnSpc>
              <a:spcBef>
                <a:spcPts val="0"/>
              </a:spcBef>
              <a:buFont typeface="Arial" panose="020B0604020202020204" pitchFamily="34" charset="0"/>
              <a:buNone/>
            </a:pPr>
            <a:endParaRPr lang="nl-NL" sz="1200">
              <a:latin typeface="Helvetica neue"/>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a:t>
            </a:fld>
            <a:endParaRPr lang="nl-NL"/>
          </a:p>
        </p:txBody>
      </p:sp>
    </p:spTree>
    <p:extLst>
      <p:ext uri="{BB962C8B-B14F-4D97-AF65-F5344CB8AC3E}">
        <p14:creationId xmlns:p14="http://schemas.microsoft.com/office/powerpoint/2010/main" val="2007038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Vul hier naast de naam van je gemeente ook in waarom je gemeente wil inzetten op de Gezinsaanpak. Denk bijvoorbeeld aan: </a:t>
            </a:r>
            <a:br>
              <a:rPr lang="nl-NL">
                <a:cs typeface="+mn-lt"/>
              </a:rPr>
            </a:br>
            <a:r>
              <a:rPr lang="nl-NL"/>
              <a:t>- Kansen voor het verbinden van beleid, kijk daarbij ook naar doelstellingen van bijvoorbeeld Kansrijke Start, maar ook naar bestaande subsidieopdrachten</a:t>
            </a:r>
            <a:br>
              <a:rPr lang="nl-NL">
                <a:cs typeface="+mn-lt"/>
              </a:rPr>
            </a:br>
            <a:r>
              <a:rPr lang="nl-NL"/>
              <a:t>- Streven naar een inclusieve samenleving</a:t>
            </a:r>
            <a:br>
              <a:rPr lang="nl-NL">
                <a:cs typeface="+mn-lt"/>
              </a:rPr>
            </a:br>
            <a:r>
              <a:rPr lang="nl-NL"/>
              <a:t>- Integraal samenwerken loont</a:t>
            </a:r>
            <a:br>
              <a:rPr lang="nl-NL">
                <a:cs typeface="+mn-lt"/>
              </a:rPr>
            </a:br>
            <a:r>
              <a:rPr lang="nl-NL"/>
              <a:t>- Investeren in de toekomst</a:t>
            </a:r>
            <a:endParaRPr lang="en-US"/>
          </a:p>
          <a:p>
            <a:pPr marL="171450" indent="-171450">
              <a:buFont typeface="Calibri"/>
              <a:buChar char="-"/>
            </a:pPr>
            <a:r>
              <a:rPr lang="nl-NL"/>
              <a:t>Investeren met het oog op grote maatschappelijke thema’s zoals preventie, kansengelijkheid en terugdringen onderwijsachterstanden</a:t>
            </a:r>
            <a:endParaRPr lang="en-US">
              <a:ea typeface="Calibri" panose="020F0502020204030204"/>
              <a:cs typeface="Calibri" panose="020F0502020204030204"/>
            </a:endParaRPr>
          </a:p>
          <a:p>
            <a:br>
              <a:rPr lang="nl-NL">
                <a:cs typeface="+mn-lt"/>
              </a:rPr>
            </a:br>
            <a:br>
              <a:rPr lang="nl-NL">
                <a:cs typeface="+mn-lt"/>
              </a:rPr>
            </a:br>
            <a:r>
              <a:rPr lang="nl-NL"/>
              <a:t>Denk ook aan zaken als:</a:t>
            </a:r>
            <a:endParaRPr lang="nl-NL">
              <a:ea typeface="Calibri"/>
              <a:cs typeface="Calibri"/>
            </a:endParaRPr>
          </a:p>
          <a:p>
            <a:pPr marL="171450" indent="-171450">
              <a:buFont typeface="Calibri" panose="020B0604020202020204" pitchFamily="34" charset="0"/>
              <a:buChar char="-"/>
            </a:pPr>
            <a:r>
              <a:rPr lang="nl-NL"/>
              <a:t>Het percentage laaggeletterden in je gemeente;</a:t>
            </a:r>
            <a:endParaRPr lang="nl-NL">
              <a:ea typeface="Calibri" panose="020F0502020204030204"/>
              <a:cs typeface="Calibri" panose="020F0502020204030204"/>
            </a:endParaRPr>
          </a:p>
          <a:p>
            <a:pPr marL="171450" indent="-171450">
              <a:buFont typeface="Calibri" panose="020B0604020202020204" pitchFamily="34" charset="0"/>
              <a:buChar char="-"/>
            </a:pPr>
            <a:r>
              <a:rPr lang="nl-NL"/>
              <a:t>Specifieke doelgroepen die je wilt bereiken;</a:t>
            </a:r>
            <a:endParaRPr lang="nl-NL">
              <a:ea typeface="Calibri" panose="020F0502020204030204"/>
              <a:cs typeface="Calibri" panose="020F0502020204030204"/>
            </a:endParaRPr>
          </a:p>
          <a:p>
            <a:pPr marL="171450" indent="-171450">
              <a:buFont typeface="Calibri" panose="020B0604020202020204" pitchFamily="34" charset="0"/>
              <a:buChar char="-"/>
            </a:pPr>
            <a:r>
              <a:rPr lang="nl-NL"/>
              <a:t>De organisaties waar je als gemeente mee in contact staat;</a:t>
            </a:r>
            <a:endParaRPr lang="nl-NL">
              <a:ea typeface="Calibri" panose="020F0502020204030204"/>
              <a:cs typeface="Calibri" panose="020F0502020204030204"/>
            </a:endParaRPr>
          </a:p>
          <a:p>
            <a:pPr marL="171450" indent="-171450">
              <a:buFont typeface="Calibri" panose="020B0604020202020204" pitchFamily="34" charset="0"/>
              <a:buChar char="-"/>
            </a:pPr>
            <a:r>
              <a:rPr lang="nl-NL"/>
              <a:t>Zaken met betrekking tot andere problematiek, bijvoorbeeld op het gebied van bestaanszekerheid en gezondheid;</a:t>
            </a:r>
            <a:endParaRPr lang="nl-NL">
              <a:ea typeface="Calibri" panose="020F0502020204030204"/>
              <a:cs typeface="Calibri" panose="020F0502020204030204"/>
            </a:endParaRPr>
          </a:p>
          <a:p>
            <a:pPr marL="171450" indent="-171450">
              <a:buFont typeface="Calibri" panose="020B0604020202020204" pitchFamily="34" charset="0"/>
              <a:buChar char="-"/>
            </a:pPr>
            <a:r>
              <a:rPr lang="nl-NL"/>
              <a:t>Vroegtijdige schooluitval en jeugdwerkeloosheid.</a:t>
            </a:r>
            <a:endParaRPr lang="nl-N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21</a:t>
            </a:fld>
            <a:endParaRPr lang="nl-NL"/>
          </a:p>
        </p:txBody>
      </p:sp>
    </p:spTree>
    <p:extLst>
      <p:ext uri="{BB962C8B-B14F-4D97-AF65-F5344CB8AC3E}">
        <p14:creationId xmlns:p14="http://schemas.microsoft.com/office/powerpoint/2010/main" val="56020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Via </a:t>
            </a:r>
            <a:r>
              <a:rPr lang="nl-NL" sz="1200">
                <a:hlinkClick r:id="rId3"/>
              </a:rPr>
              <a:t>https://geletterdheidinzicht.nl/</a:t>
            </a:r>
            <a:r>
              <a:rPr lang="nl-NL"/>
              <a:t> kun je op het niveau van je gemeente of de arbeidsmarkregio waar je gemeente onderdeel van is kijken hoe jouw gemeente of arbeidsmarktregio zich verhoudt tot het landelijke gemiddelde van laaggeletterdheid van 12%. Ook kun je jouw gemeente vergelijken met andere gemeenten, bijvoorbeeld door te kijken naar gemeenten met een vergelijkbaar inwoneraantal of vergelijkbare doelgroepen. De website geeft op hoofdlijnen ook inzicht in hoe het gesteld is met de geletterdheid per doelgroep. In de loop van 2025 worden de cijfers aangepast op basis van de nieuwe PIAAC-cijfers. </a:t>
            </a:r>
            <a:br>
              <a:rPr lang="nl-NL"/>
            </a:br>
            <a:br>
              <a:rPr lang="nl-NL"/>
            </a:b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Verwachte onderwijsachterstanden</a:t>
            </a:r>
            <a:r>
              <a:rPr lang="nl-NL" sz="1200">
                <a:effectLst/>
                <a:latin typeface="Calibri" panose="020F0502020204030204" pitchFamily="34" charset="0"/>
                <a:ea typeface="Calibri" panose="020F0502020204030204" pitchFamily="34" charset="0"/>
                <a:cs typeface="Times New Roman" panose="02020603050405020304" pitchFamily="18" charset="0"/>
              </a:rPr>
              <a:t> (CBS) - Het CBS berekent per gemeente op wijkniveau welke mogelijke achterstandsscores er zijn. Het gaat om mogelijke achterstanden bij peuters (2,5 - 4 jaar) en basisschoolleerlingen. Het ministerie van OCW verdeelt op basis van deze cijfers de onderwijsachterstandsmiddelen over de verschillende gemeenten.</a:t>
            </a:r>
            <a:endParaRPr lang="nl-NL" sz="1200">
              <a:effectLst/>
              <a:latin typeface="Aptos" panose="020B0004020202020204" pitchFamily="34" charset="0"/>
              <a:ea typeface="Aptos" panose="020B0004020202020204" pitchFamily="34" charset="0"/>
              <a:cs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22</a:t>
            </a:fld>
            <a:endParaRPr lang="nl-NL"/>
          </a:p>
        </p:txBody>
      </p:sp>
    </p:spTree>
    <p:extLst>
      <p:ext uri="{BB962C8B-B14F-4D97-AF65-F5344CB8AC3E}">
        <p14:creationId xmlns:p14="http://schemas.microsoft.com/office/powerpoint/2010/main" val="2262236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Segoe UI" panose="020B0502040204020203" pitchFamily="34" charset="0"/>
              </a:rPr>
              <a:t>Wissel uit elke ideeën collega’s hebben: </a:t>
            </a:r>
            <a:br>
              <a:rPr lang="nl-NL" sz="1800">
                <a:effectLst/>
                <a:latin typeface="Segoe UI" panose="020B0502040204020203" pitchFamily="34" charset="0"/>
              </a:rPr>
            </a:br>
            <a:r>
              <a:rPr lang="nl-NL" sz="1800">
                <a:effectLst/>
                <a:latin typeface="Segoe UI" panose="020B0502040204020203" pitchFamily="34" charset="0"/>
              </a:rPr>
              <a:t>- Hoe krijgt generatiebewust preventiebeleid c.q. de gezinsaanpak vorm in jouw domein/onderdeel? </a:t>
            </a:r>
            <a:br>
              <a:rPr lang="nl-NL" sz="1800">
                <a:effectLst/>
                <a:latin typeface="Segoe UI" panose="020B0502040204020203" pitchFamily="34" charset="0"/>
              </a:rPr>
            </a:br>
            <a:r>
              <a:rPr lang="nl-NL" sz="1800">
                <a:effectLst/>
                <a:latin typeface="Segoe UI" panose="020B0502040204020203" pitchFamily="34" charset="0"/>
              </a:rPr>
              <a:t>- Hoe zie je de gevolgen van laaggeletterdheid terug in jouw onderdeel/domein? Etc.</a:t>
            </a:r>
            <a:endParaRPr lang="nl-NL" sz="1800">
              <a:effectLst/>
              <a:latin typeface="Arial" panose="020B0604020202020204" pitchFamily="34" charset="0"/>
            </a:endParaRPr>
          </a:p>
          <a:p>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23</a:t>
            </a:fld>
            <a:endParaRPr lang="nl-NL"/>
          </a:p>
        </p:txBody>
      </p:sp>
    </p:spTree>
    <p:extLst>
      <p:ext uri="{BB962C8B-B14F-4D97-AF65-F5344CB8AC3E}">
        <p14:creationId xmlns:p14="http://schemas.microsoft.com/office/powerpoint/2010/main" val="2122100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Zes</a:t>
            </a:r>
            <a:r>
              <a:rPr lang="en-US"/>
              <a:t> </a:t>
            </a:r>
            <a:r>
              <a:rPr lang="en-US" err="1"/>
              <a:t>stappen</a:t>
            </a:r>
            <a:r>
              <a:rPr lang="en-US"/>
              <a:t> om </a:t>
            </a:r>
            <a:r>
              <a:rPr lang="en-US" err="1"/>
              <a:t>te</a:t>
            </a:r>
            <a:r>
              <a:rPr lang="en-US"/>
              <a:t> </a:t>
            </a:r>
            <a:r>
              <a:rPr lang="en-US" err="1"/>
              <a:t>komen</a:t>
            </a:r>
            <a:r>
              <a:rPr lang="en-US"/>
              <a:t> tot </a:t>
            </a:r>
            <a:r>
              <a:rPr lang="en-US" err="1"/>
              <a:t>een</a:t>
            </a:r>
            <a:r>
              <a:rPr lang="en-US"/>
              <a:t> </a:t>
            </a:r>
            <a:r>
              <a:rPr lang="en-US" err="1"/>
              <a:t>succesvolle</a:t>
            </a:r>
            <a:r>
              <a:rPr lang="en-US"/>
              <a:t> </a:t>
            </a:r>
            <a:r>
              <a:rPr lang="en-US" err="1"/>
              <a:t>Gezinsaanpak</a:t>
            </a:r>
            <a:r>
              <a:rPr lang="en-US"/>
              <a:t>. </a:t>
            </a:r>
          </a:p>
        </p:txBody>
      </p:sp>
      <p:sp>
        <p:nvSpPr>
          <p:cNvPr id="4" name="Slide Number Placeholder 3"/>
          <p:cNvSpPr>
            <a:spLocks noGrp="1"/>
          </p:cNvSpPr>
          <p:nvPr>
            <p:ph type="sldNum" sz="quarter" idx="5"/>
          </p:nvPr>
        </p:nvSpPr>
        <p:spPr/>
        <p:txBody>
          <a:bodyPr/>
          <a:lstStyle/>
          <a:p>
            <a:fld id="{7CE65F25-3832-4DA5-8A45-CAB637B147C4}" type="slidenum">
              <a:rPr lang="en-US"/>
              <a:t>24</a:t>
            </a:fld>
            <a:endParaRPr lang="en-US"/>
          </a:p>
        </p:txBody>
      </p:sp>
    </p:spTree>
    <p:extLst>
      <p:ext uri="{BB962C8B-B14F-4D97-AF65-F5344CB8AC3E}">
        <p14:creationId xmlns:p14="http://schemas.microsoft.com/office/powerpoint/2010/main" val="388201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Hier worden globaal de stappen uit het stappenplan voor de Gemeentelijke Gezinsaanpak Geletterdheid weergegeven. Voor de uitwerking van deze stappen, zie </a:t>
            </a:r>
            <a:r>
              <a:rPr lang="nl-NL" sz="1200">
                <a:latin typeface="Helvetica neue" panose="02000503000000020004"/>
                <a:hlinkClick r:id="rId3"/>
              </a:rPr>
              <a:t>ww</a:t>
            </a:r>
            <a:r>
              <a:rPr lang="nl-NL" sz="1200" i="0">
                <a:effectLst/>
                <a:latin typeface="Helvetica neue" panose="02000503000000020004"/>
                <a:hlinkClick r:id="rId3"/>
              </a:rPr>
              <a:t>w.gezinsaanpak.nl</a:t>
            </a:r>
            <a:r>
              <a:rPr lang="nl-NL"/>
              <a:t>.</a:t>
            </a:r>
          </a:p>
          <a:p>
            <a:endParaRPr lang="nl-NL"/>
          </a:p>
          <a:p>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25</a:t>
            </a:fld>
            <a:endParaRPr lang="nl-NL"/>
          </a:p>
        </p:txBody>
      </p:sp>
    </p:spTree>
    <p:extLst>
      <p:ext uri="{BB962C8B-B14F-4D97-AF65-F5344CB8AC3E}">
        <p14:creationId xmlns:p14="http://schemas.microsoft.com/office/powerpoint/2010/main" val="3528668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E2BB-5CB0-398D-0526-0B190199E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2C6D31-6D0E-9C26-D11A-365DC9DAD36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07EE98-DD9B-D20E-8778-59B6BFD99846}"/>
              </a:ext>
            </a:extLst>
          </p:cNvPr>
          <p:cNvSpPr>
            <a:spLocks noGrp="1"/>
          </p:cNvSpPr>
          <p:nvPr>
            <p:ph type="body" idx="1"/>
          </p:nvPr>
        </p:nvSpPr>
        <p:spPr/>
        <p:txBody>
          <a:bodyPr/>
          <a:lstStyle/>
          <a:p>
            <a:r>
              <a:rPr lang="nl-NL"/>
              <a:t>Bij de dia’s 22 t/m 27 kun je gebruik maken van de informatie op www.gezinsaanpak.nl. In deze dia’s worden beknopt de stappen uit het Stappenplan voor de GGG toegelicht. Die kun je aanvullen door bijvoorbeeld organisaties waarmee je als gemeente al samenwerkt te benoemen. Met name de bibliotheek is een partij die al veel kennis en ervaring heeft op het gebied van de aanpak van laaggeletterdheid in het algemeen en de gezinsaanpak in het bijzonder.</a:t>
            </a:r>
            <a:br>
              <a:rPr lang="nl-NL"/>
            </a:br>
            <a:br>
              <a:rPr lang="nl-NL"/>
            </a:br>
            <a:r>
              <a:rPr lang="nl-NL"/>
              <a:t>In Stap 1 zijn er verschillende instrumenten die gebruikt kunnen worden, zoals de zelfscan, het startdocument en het plan van aanpak. Hiermee kan je direct aan de slag!  </a:t>
            </a:r>
          </a:p>
          <a:p>
            <a:endParaRPr lang="nl-NL"/>
          </a:p>
        </p:txBody>
      </p:sp>
      <p:sp>
        <p:nvSpPr>
          <p:cNvPr id="4" name="Tijdelijke aanduiding voor dianummer 3">
            <a:extLst>
              <a:ext uri="{FF2B5EF4-FFF2-40B4-BE49-F238E27FC236}">
                <a16:creationId xmlns:a16="http://schemas.microsoft.com/office/drawing/2014/main" id="{97626F2B-D332-9518-2410-F60A3AD26A92}"/>
              </a:ext>
            </a:extLst>
          </p:cNvPr>
          <p:cNvSpPr>
            <a:spLocks noGrp="1"/>
          </p:cNvSpPr>
          <p:nvPr>
            <p:ph type="sldNum" sz="quarter" idx="5"/>
          </p:nvPr>
        </p:nvSpPr>
        <p:spPr/>
        <p:txBody>
          <a:bodyPr/>
          <a:lstStyle/>
          <a:p>
            <a:fld id="{7CE65F25-3832-4DA5-8A45-CAB637B147C4}" type="slidenum">
              <a:rPr lang="nl-NL" smtClean="0"/>
              <a:t>26</a:t>
            </a:fld>
            <a:endParaRPr lang="nl-NL"/>
          </a:p>
        </p:txBody>
      </p:sp>
    </p:spTree>
    <p:extLst>
      <p:ext uri="{BB962C8B-B14F-4D97-AF65-F5344CB8AC3E}">
        <p14:creationId xmlns:p14="http://schemas.microsoft.com/office/powerpoint/2010/main" val="1096205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27</a:t>
            </a:fld>
            <a:endParaRPr lang="nl-NL"/>
          </a:p>
        </p:txBody>
      </p:sp>
    </p:spTree>
    <p:extLst>
      <p:ext uri="{BB962C8B-B14F-4D97-AF65-F5344CB8AC3E}">
        <p14:creationId xmlns:p14="http://schemas.microsoft.com/office/powerpoint/2010/main" val="505970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Maak ook gebruik van de </a:t>
            </a:r>
            <a:r>
              <a:rPr lang="nl-NL" sz="1200">
                <a:effectLst/>
                <a:latin typeface="Helvetica Neue" panose="02000503000000020004"/>
              </a:rPr>
              <a:t>kennisbank - thema onderzoek/monitoring.)</a:t>
            </a:r>
          </a:p>
          <a:p>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31</a:t>
            </a:fld>
            <a:endParaRPr lang="nl-NL"/>
          </a:p>
        </p:txBody>
      </p:sp>
    </p:spTree>
    <p:extLst>
      <p:ext uri="{BB962C8B-B14F-4D97-AF65-F5344CB8AC3E}">
        <p14:creationId xmlns:p14="http://schemas.microsoft.com/office/powerpoint/2010/main" val="881451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E923-56CC-63D1-7F34-799B67050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51539-453A-7DCF-CA8F-5E67E9D11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F9276-6FA3-D524-64AE-256080D4D0BA}"/>
              </a:ext>
            </a:extLst>
          </p:cNvPr>
          <p:cNvSpPr>
            <a:spLocks noGrp="1"/>
          </p:cNvSpPr>
          <p:nvPr>
            <p:ph type="body" idx="1"/>
          </p:nvPr>
        </p:nvSpPr>
        <p:spPr/>
        <p:txBody>
          <a:bodyPr/>
          <a:lstStyle/>
          <a:p>
            <a:r>
              <a:rPr lang="en-US" dirty="0" err="1"/>
              <a:t>Zes</a:t>
            </a:r>
            <a:r>
              <a:rPr lang="en-US" dirty="0"/>
              <a:t> </a:t>
            </a:r>
            <a:r>
              <a:rPr lang="en-US" dirty="0" err="1"/>
              <a:t>stappen</a:t>
            </a:r>
            <a:r>
              <a:rPr lang="en-US" dirty="0"/>
              <a:t> om </a:t>
            </a:r>
            <a:r>
              <a:rPr lang="en-US" dirty="0" err="1"/>
              <a:t>te</a:t>
            </a:r>
            <a:r>
              <a:rPr lang="en-US" dirty="0"/>
              <a:t> </a:t>
            </a:r>
            <a:r>
              <a:rPr lang="en-US" dirty="0" err="1"/>
              <a:t>komen</a:t>
            </a:r>
            <a:r>
              <a:rPr lang="en-US" dirty="0"/>
              <a:t> tot </a:t>
            </a:r>
            <a:r>
              <a:rPr lang="en-US" dirty="0" err="1"/>
              <a:t>een</a:t>
            </a:r>
            <a:r>
              <a:rPr lang="en-US" dirty="0"/>
              <a:t> </a:t>
            </a:r>
            <a:r>
              <a:rPr lang="en-US" dirty="0" err="1"/>
              <a:t>succesvolle</a:t>
            </a:r>
            <a:r>
              <a:rPr lang="en-US" dirty="0"/>
              <a:t> </a:t>
            </a:r>
            <a:r>
              <a:rPr lang="en-US" dirty="0" err="1"/>
              <a:t>Gezinsaanpak</a:t>
            </a:r>
            <a:r>
              <a:rPr lang="en-US" dirty="0"/>
              <a:t>. </a:t>
            </a:r>
          </a:p>
        </p:txBody>
      </p:sp>
      <p:sp>
        <p:nvSpPr>
          <p:cNvPr id="4" name="Slide Number Placeholder 3">
            <a:extLst>
              <a:ext uri="{FF2B5EF4-FFF2-40B4-BE49-F238E27FC236}">
                <a16:creationId xmlns:a16="http://schemas.microsoft.com/office/drawing/2014/main" id="{7B60C2A8-FD58-B6BF-59D7-4CDCB513D7BC}"/>
              </a:ext>
            </a:extLst>
          </p:cNvPr>
          <p:cNvSpPr>
            <a:spLocks noGrp="1"/>
          </p:cNvSpPr>
          <p:nvPr>
            <p:ph type="sldNum" sz="quarter" idx="5"/>
          </p:nvPr>
        </p:nvSpPr>
        <p:spPr/>
        <p:txBody>
          <a:bodyPr/>
          <a:lstStyle/>
          <a:p>
            <a:fld id="{7CE65F25-3832-4DA5-8A45-CAB637B147C4}" type="slidenum">
              <a:rPr lang="en-US"/>
              <a:t>32</a:t>
            </a:fld>
            <a:endParaRPr lang="en-US"/>
          </a:p>
        </p:txBody>
      </p:sp>
    </p:spTree>
    <p:extLst>
      <p:ext uri="{BB962C8B-B14F-4D97-AF65-F5344CB8AC3E}">
        <p14:creationId xmlns:p14="http://schemas.microsoft.com/office/powerpoint/2010/main" val="261218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8FD1-BC6F-AC1F-1D09-010F713A29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B5B637-1DBF-76A1-10C4-7ECDE78EFD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503D5F-B9A1-C839-ABC0-5D7918ABD74F}"/>
              </a:ext>
            </a:extLst>
          </p:cNvPr>
          <p:cNvSpPr>
            <a:spLocks noGrp="1"/>
          </p:cNvSpPr>
          <p:nvPr>
            <p:ph type="body" idx="1"/>
          </p:nvPr>
        </p:nvSpPr>
        <p:spPr/>
        <p:txBody>
          <a:bodyPr/>
          <a:lstStyle/>
          <a:p>
            <a:pPr marL="0" indent="0">
              <a:lnSpc>
                <a:spcPct val="133000"/>
              </a:lnSpc>
              <a:spcBef>
                <a:spcPts val="0"/>
              </a:spcBef>
              <a:buFont typeface="Arial" panose="020B0604020202020204" pitchFamily="34" charset="0"/>
              <a:buNone/>
            </a:pPr>
            <a:endParaRPr lang="nl-NL" sz="1200">
              <a:latin typeface="Helvetica neue"/>
            </a:endParaRPr>
          </a:p>
        </p:txBody>
      </p:sp>
      <p:sp>
        <p:nvSpPr>
          <p:cNvPr id="4" name="Tijdelijke aanduiding voor dianummer 3">
            <a:extLst>
              <a:ext uri="{FF2B5EF4-FFF2-40B4-BE49-F238E27FC236}">
                <a16:creationId xmlns:a16="http://schemas.microsoft.com/office/drawing/2014/main" id="{6B963699-393F-796A-1336-FB21C8B2EAC8}"/>
              </a:ext>
            </a:extLst>
          </p:cNvPr>
          <p:cNvSpPr>
            <a:spLocks noGrp="1"/>
          </p:cNvSpPr>
          <p:nvPr>
            <p:ph type="sldNum" sz="quarter" idx="5"/>
          </p:nvPr>
        </p:nvSpPr>
        <p:spPr/>
        <p:txBody>
          <a:bodyPr/>
          <a:lstStyle/>
          <a:p>
            <a:fld id="{7CE65F25-3832-4DA5-8A45-CAB637B147C4}" type="slidenum">
              <a:rPr lang="nl-NL" smtClean="0"/>
              <a:t>3</a:t>
            </a:fld>
            <a:endParaRPr lang="nl-NL"/>
          </a:p>
        </p:txBody>
      </p:sp>
    </p:spTree>
    <p:extLst>
      <p:ext uri="{BB962C8B-B14F-4D97-AF65-F5344CB8AC3E}">
        <p14:creationId xmlns:p14="http://schemas.microsoft.com/office/powerpoint/2010/main" val="246918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5AF1-8F16-56FE-4752-54BA3DFCCD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55B721-5B1C-A36A-92AF-8A18387311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34D3AD-D2A2-24EE-C55F-094EAFF35D6F}"/>
              </a:ext>
            </a:extLst>
          </p:cNvPr>
          <p:cNvSpPr>
            <a:spLocks noGrp="1"/>
          </p:cNvSpPr>
          <p:nvPr>
            <p:ph type="body" idx="1"/>
          </p:nvPr>
        </p:nvSpPr>
        <p:spPr/>
        <p:txBody>
          <a:bodyPr/>
          <a:lstStyle/>
          <a:p>
            <a:pPr marL="0" indent="0">
              <a:lnSpc>
                <a:spcPct val="133000"/>
              </a:lnSpc>
              <a:spcBef>
                <a:spcPts val="0"/>
              </a:spcBef>
              <a:buFont typeface="Arial" panose="020B0604020202020204" pitchFamily="34" charset="0"/>
              <a:buNone/>
            </a:pPr>
            <a:r>
              <a:rPr lang="nl-NL" dirty="0"/>
              <a:t>Deze dia legt het begrip ‘geletterdheid’ toe. Het is belangrijk om mensen eerst mee te nemen in het verhaal over laaggeletterdheid. Om daarna goed te kunnen vertellen over de Gezinsaanpak. </a:t>
            </a:r>
            <a:br>
              <a:rPr lang="nl-NL" dirty="0"/>
            </a:br>
            <a:br>
              <a:rPr lang="nl-NL" dirty="0"/>
            </a:br>
            <a:r>
              <a:rPr lang="nl-NL" dirty="0"/>
              <a:t>Het gaat bij geletterdheid om het toe kunnen passen van de basisvaardigheden lezen, schrijven, rekenen en digitale basisvaardigheden. Daarnaast zijn spreken en luisteren ook belangrijke vaardigheden. </a:t>
            </a:r>
            <a:br>
              <a:rPr lang="nl-NL" dirty="0"/>
            </a:br>
            <a:br>
              <a:rPr lang="nl-NL" dirty="0"/>
            </a:br>
            <a:r>
              <a:rPr lang="nl-NL" sz="1200" dirty="0">
                <a:latin typeface="Helvetica neue"/>
              </a:rPr>
              <a:t>Binnen de volwasseneneducatie verstaan we onder basisvaardigheden: taal-, reken- en digitale vaardigheden voor laagopgeleide volwassenen. </a:t>
            </a:r>
          </a:p>
          <a:p>
            <a:pPr marL="285750" indent="-285750">
              <a:lnSpc>
                <a:spcPct val="133000"/>
              </a:lnSpc>
              <a:spcBef>
                <a:spcPts val="0"/>
              </a:spcBef>
              <a:buFont typeface="Arial" panose="020B0604020202020204" pitchFamily="34" charset="0"/>
              <a:buChar char="•"/>
            </a:pPr>
            <a:endParaRPr lang="nl-NL" sz="1200" dirty="0">
              <a:latin typeface="Helvetica neue"/>
            </a:endParaRPr>
          </a:p>
          <a:p>
            <a:pPr marL="0" indent="0">
              <a:lnSpc>
                <a:spcPct val="133000"/>
              </a:lnSpc>
              <a:spcBef>
                <a:spcPts val="0"/>
              </a:spcBef>
              <a:buFont typeface="Arial" panose="020B0604020202020204" pitchFamily="34" charset="0"/>
              <a:buNone/>
            </a:pPr>
            <a:r>
              <a:rPr lang="nl-NL" sz="1200" dirty="0">
                <a:latin typeface="Helvetica neue"/>
              </a:rPr>
              <a:t>Taal gaat over Nederlands als moedertaal (NT1) en Nederlands als tweede taal (NT2). </a:t>
            </a:r>
          </a:p>
          <a:p>
            <a:pPr marL="285750" indent="-285750">
              <a:lnSpc>
                <a:spcPct val="133000"/>
              </a:lnSpc>
              <a:spcBef>
                <a:spcPts val="0"/>
              </a:spcBef>
              <a:buFont typeface="Arial" panose="020B0604020202020204" pitchFamily="34" charset="0"/>
              <a:buChar char="•"/>
            </a:pPr>
            <a:endParaRPr lang="nl-NL" sz="1200" dirty="0">
              <a:latin typeface="Helvetica neue"/>
            </a:endParaRPr>
          </a:p>
          <a:p>
            <a:pPr marL="0" indent="0">
              <a:lnSpc>
                <a:spcPct val="133000"/>
              </a:lnSpc>
              <a:spcBef>
                <a:spcPts val="0"/>
              </a:spcBef>
              <a:buFont typeface="Arial" panose="020B0604020202020204" pitchFamily="34" charset="0"/>
              <a:buNone/>
            </a:pPr>
            <a:r>
              <a:rPr lang="nl-NL" sz="1200" dirty="0">
                <a:latin typeface="Helvetica neue"/>
              </a:rPr>
              <a:t>Met voldoende beheersing van de basisvaardigheden kan een volwassene zich zelfstandig redden in de maatschappij. Deze persoon is zelfredzaam.</a:t>
            </a:r>
          </a:p>
        </p:txBody>
      </p:sp>
      <p:sp>
        <p:nvSpPr>
          <p:cNvPr id="4" name="Tijdelijke aanduiding voor dianummer 3">
            <a:extLst>
              <a:ext uri="{FF2B5EF4-FFF2-40B4-BE49-F238E27FC236}">
                <a16:creationId xmlns:a16="http://schemas.microsoft.com/office/drawing/2014/main" id="{CB3F689C-122E-475F-AD4E-1C4FBBCF4DF8}"/>
              </a:ext>
            </a:extLst>
          </p:cNvPr>
          <p:cNvSpPr>
            <a:spLocks noGrp="1"/>
          </p:cNvSpPr>
          <p:nvPr>
            <p:ph type="sldNum" sz="quarter" idx="5"/>
          </p:nvPr>
        </p:nvSpPr>
        <p:spPr/>
        <p:txBody>
          <a:bodyPr/>
          <a:lstStyle/>
          <a:p>
            <a:fld id="{7CE65F25-3832-4DA5-8A45-CAB637B147C4}" type="slidenum">
              <a:rPr lang="nl-NL" smtClean="0"/>
              <a:t>4</a:t>
            </a:fld>
            <a:endParaRPr lang="nl-NL"/>
          </a:p>
        </p:txBody>
      </p:sp>
    </p:spTree>
    <p:extLst>
      <p:ext uri="{BB962C8B-B14F-4D97-AF65-F5344CB8AC3E}">
        <p14:creationId xmlns:p14="http://schemas.microsoft.com/office/powerpoint/2010/main" val="218340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ministerie van OCW heeft referentiekaders opgesteld om het taal en rekenniveau van mensen in beeld te brengen. </a:t>
            </a:r>
            <a:br>
              <a:rPr lang="nl-NL" dirty="0"/>
            </a:br>
            <a:r>
              <a:rPr lang="nl-NL" dirty="0"/>
              <a:t>2F = niveau dat je eind van een vmbo-, mbo 2- of mbo 3-opleiding moet hebben.</a:t>
            </a:r>
            <a:br>
              <a:rPr lang="nl-NL" dirty="0"/>
            </a:br>
            <a:endParaRPr lang="nl-NL" dirty="0"/>
          </a:p>
          <a:p>
            <a:pPr algn="l"/>
            <a:r>
              <a:rPr lang="nl-NL" b="0" i="0" dirty="0">
                <a:solidFill>
                  <a:srgbClr val="000000"/>
                </a:solidFill>
                <a:effectLst/>
                <a:latin typeface="RO Sans"/>
              </a:rPr>
              <a:t>Voor leerlingen in het basisonderwijs, voortgezet onderwijs en mbo gelden de volgende eindniveaus:</a:t>
            </a:r>
          </a:p>
          <a:p>
            <a:pPr marL="171450" indent="-171450" algn="l">
              <a:buFont typeface="Arial" panose="020B0604020202020204" pitchFamily="34" charset="0"/>
              <a:buChar char="•"/>
            </a:pPr>
            <a:r>
              <a:rPr lang="nl-NL" b="0" i="0" dirty="0">
                <a:solidFill>
                  <a:srgbClr val="000000"/>
                </a:solidFill>
                <a:effectLst/>
                <a:latin typeface="RO Sans"/>
              </a:rPr>
              <a:t>(speciaal) basisonderwijs en speciaal onderwijs: rekenen 1F en 1S en taal 1F en 2F;</a:t>
            </a:r>
          </a:p>
          <a:p>
            <a:pPr marL="171450" indent="-171450" algn="l">
              <a:buFont typeface="Arial" panose="020B0604020202020204" pitchFamily="34" charset="0"/>
              <a:buChar char="•"/>
            </a:pPr>
            <a:r>
              <a:rPr lang="nl-NL" b="0" i="0" dirty="0">
                <a:solidFill>
                  <a:srgbClr val="000000"/>
                </a:solidFill>
                <a:effectLst/>
                <a:latin typeface="RO Sans"/>
              </a:rPr>
              <a:t>praktijkonderwijs: rekenen 1F en taal 1F</a:t>
            </a:r>
          </a:p>
          <a:p>
            <a:pPr marL="171450" indent="-171450" algn="l">
              <a:buFont typeface="Arial" panose="020B0604020202020204" pitchFamily="34" charset="0"/>
              <a:buChar char="•"/>
            </a:pPr>
            <a:r>
              <a:rPr lang="nl-NL" b="0" i="0" dirty="0">
                <a:solidFill>
                  <a:srgbClr val="000000"/>
                </a:solidFill>
                <a:effectLst/>
                <a:latin typeface="RO Sans"/>
              </a:rPr>
              <a:t>vmbo: rekenen 2F en taal 2F</a:t>
            </a:r>
          </a:p>
          <a:p>
            <a:pPr marL="171450" indent="-171450" algn="l">
              <a:buFont typeface="Arial" panose="020B0604020202020204" pitchFamily="34" charset="0"/>
              <a:buChar char="•"/>
            </a:pPr>
            <a:r>
              <a:rPr lang="nl-NL" b="0" i="0" dirty="0">
                <a:solidFill>
                  <a:srgbClr val="000000"/>
                </a:solidFill>
                <a:effectLst/>
                <a:latin typeface="RO Sans"/>
              </a:rPr>
              <a:t>havo: rekenen 3F en taal 3F</a:t>
            </a:r>
          </a:p>
          <a:p>
            <a:pPr marL="171450" indent="-171450" algn="l">
              <a:buFont typeface="Arial" panose="020B0604020202020204" pitchFamily="34" charset="0"/>
              <a:buChar char="•"/>
            </a:pPr>
            <a:r>
              <a:rPr lang="nl-NL" b="0" i="0" dirty="0">
                <a:solidFill>
                  <a:srgbClr val="000000"/>
                </a:solidFill>
                <a:effectLst/>
                <a:latin typeface="RO Sans"/>
              </a:rPr>
              <a:t>vwo: rekenen 3F en taal 4F</a:t>
            </a:r>
          </a:p>
          <a:p>
            <a:pPr marL="171450" indent="-171450" algn="l">
              <a:buFont typeface="Arial" panose="020B0604020202020204" pitchFamily="34" charset="0"/>
              <a:buChar char="•"/>
            </a:pPr>
            <a:r>
              <a:rPr lang="nl-NL" b="0" i="0" dirty="0">
                <a:solidFill>
                  <a:srgbClr val="000000"/>
                </a:solidFill>
                <a:effectLst/>
                <a:latin typeface="RO Sans"/>
              </a:rPr>
              <a:t>mbo niveau 1/entreeopleiding, mbo niveau 2 + 3: taal 2F en rekenen 2F;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solidFill>
                  <a:srgbClr val="000000"/>
                </a:solidFill>
                <a:effectLst/>
                <a:latin typeface="RO Sans"/>
              </a:rPr>
              <a:t>mbo niveau 4: taal 3F en rekenen 3F.</a:t>
            </a:r>
          </a:p>
          <a:p>
            <a:pPr algn="l">
              <a:buFont typeface="Arial" panose="020B0604020202020204" pitchFamily="34" charset="0"/>
              <a:buNone/>
            </a:pPr>
            <a:endParaRPr lang="nl-NL" b="0" i="0" dirty="0">
              <a:solidFill>
                <a:srgbClr val="000000"/>
              </a:solidFill>
              <a:effectLst/>
              <a:latin typeface="RO Sans"/>
            </a:endParaRPr>
          </a:p>
          <a:p>
            <a:r>
              <a:rPr lang="nl-NL" dirty="0"/>
              <a:t>Voor meer informatie, zie </a:t>
            </a:r>
            <a:r>
              <a:rPr lang="nl-NL" dirty="0">
                <a:hlinkClick r:id="rId3"/>
              </a:rPr>
              <a:t>https://www.rijksoverheid.nl/onderwerpen/taal-en-rekenen/referentiekader-taal-en-rekenen</a:t>
            </a:r>
            <a:endParaRPr lang="nl-NL" dirty="0"/>
          </a:p>
          <a:p>
            <a:endParaRPr lang="nl-NL" dirty="0"/>
          </a:p>
          <a:p>
            <a:r>
              <a:rPr lang="nl-NL" dirty="0"/>
              <a:t>De term analfabetisme wordt gebruikt voor mensen die helemaal niet kunnen lezen en schrijven, terwijl laaggeletterden (grote) moeite hebben met lezen en schrijven. Analfabetisme en laaggeletterdheid zijn dus twee verschillende begrippen. </a:t>
            </a: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5</a:t>
            </a:fld>
            <a:endParaRPr lang="nl-NL"/>
          </a:p>
        </p:txBody>
      </p:sp>
    </p:spTree>
    <p:extLst>
      <p:ext uri="{BB962C8B-B14F-4D97-AF65-F5344CB8AC3E}">
        <p14:creationId xmlns:p14="http://schemas.microsoft.com/office/powerpoint/2010/main" val="287456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ts val="1457"/>
              </a:lnSpc>
              <a:spcBef>
                <a:spcPts val="0"/>
              </a:spcBef>
              <a:spcAft>
                <a:spcPts val="800"/>
              </a:spcAft>
              <a:buClrTx/>
              <a:buSzTx/>
              <a:buFontTx/>
              <a:buNone/>
              <a:tabLst/>
              <a:defRPr/>
            </a:pPr>
            <a:r>
              <a:rPr lang="nl-NL" dirty="0"/>
              <a:t>Bekijk via www.geletterdheidinzicht.nl de cijfers van jouw gemeente. In dia 23 kan je de cijfers voor jouw gemeente invullen om te presenteren.</a:t>
            </a:r>
          </a:p>
          <a:p>
            <a:pPr algn="l" rtl="0" fontAlgn="base">
              <a:lnSpc>
                <a:spcPts val="1457"/>
              </a:lnSpc>
              <a:spcAft>
                <a:spcPts val="800"/>
              </a:spcAft>
            </a:pP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200" dirty="0">
                <a:effectLst/>
                <a:latin typeface="Calibri" panose="020F0502020204030204" pitchFamily="34" charset="0"/>
                <a:ea typeface="Aptos" panose="020B0004020202020204" pitchFamily="34" charset="0"/>
                <a:cs typeface="Aptos" panose="020B0004020202020204" pitchFamily="34" charset="0"/>
              </a:rPr>
              <a:t>De cijfers op deze dia komen uit het PIAAC-onderzoek uit 2023 (gepubliceerd december 2024).</a:t>
            </a:r>
            <a:br>
              <a:rPr lang="nl-NL" sz="1200" dirty="0">
                <a:effectLst/>
                <a:latin typeface="Calibri" panose="020F0502020204030204" pitchFamily="34" charset="0"/>
                <a:ea typeface="Aptos" panose="020B0004020202020204" pitchFamily="34" charset="0"/>
                <a:cs typeface="Aptos" panose="020B0004020202020204" pitchFamily="34" charset="0"/>
              </a:rPr>
            </a:b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800" b="1" i="0" dirty="0">
                <a:solidFill>
                  <a:srgbClr val="000000"/>
                </a:solidFill>
                <a:effectLst/>
                <a:latin typeface="HelveticaNeueLT Pro 55 Roman" panose="020B0604020202020204" pitchFamily="34" charset="0"/>
              </a:rPr>
              <a:t>Wat is het PIAAC-onderzoek?</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0" i="0" dirty="0">
                <a:solidFill>
                  <a:srgbClr val="000000"/>
                </a:solidFill>
                <a:effectLst/>
                <a:latin typeface="HelveticaNeueLT Pro 55 Roman" panose="020B0604020202020204" pitchFamily="34" charset="0"/>
              </a:rPr>
              <a:t>Het </a:t>
            </a:r>
            <a:r>
              <a:rPr lang="nl-NL" sz="1800" b="0" i="0" dirty="0" err="1">
                <a:solidFill>
                  <a:srgbClr val="000000"/>
                </a:solidFill>
                <a:effectLst/>
                <a:latin typeface="HelveticaNeueLT Pro 55 Roman" panose="020B0604020202020204" pitchFamily="34" charset="0"/>
              </a:rPr>
              <a:t>Programme</a:t>
            </a:r>
            <a:r>
              <a:rPr lang="nl-NL" sz="1800" b="0" i="0" dirty="0">
                <a:solidFill>
                  <a:srgbClr val="000000"/>
                </a:solidFill>
                <a:effectLst/>
                <a:latin typeface="HelveticaNeueLT Pro 55 Roman" panose="020B0604020202020204" pitchFamily="34" charset="0"/>
              </a:rPr>
              <a:t> </a:t>
            </a:r>
            <a:r>
              <a:rPr lang="nl-NL" sz="1800" b="0" i="0" dirty="0" err="1">
                <a:solidFill>
                  <a:srgbClr val="000000"/>
                </a:solidFill>
                <a:effectLst/>
                <a:latin typeface="HelveticaNeueLT Pro 55 Roman" panose="020B0604020202020204" pitchFamily="34" charset="0"/>
              </a:rPr>
              <a:t>for</a:t>
            </a:r>
            <a:r>
              <a:rPr lang="nl-NL" sz="1800" b="0" i="0" dirty="0">
                <a:solidFill>
                  <a:srgbClr val="000000"/>
                </a:solidFill>
                <a:effectLst/>
                <a:latin typeface="HelveticaNeueLT Pro 55 Roman" panose="020B0604020202020204" pitchFamily="34" charset="0"/>
              </a:rPr>
              <a:t> </a:t>
            </a:r>
            <a:r>
              <a:rPr lang="nl-NL" sz="1800" b="0" i="0" dirty="0" err="1">
                <a:solidFill>
                  <a:srgbClr val="000000"/>
                </a:solidFill>
                <a:effectLst/>
                <a:latin typeface="HelveticaNeueLT Pro 55 Roman" panose="020B0604020202020204" pitchFamily="34" charset="0"/>
              </a:rPr>
              <a:t>the</a:t>
            </a:r>
            <a:r>
              <a:rPr lang="nl-NL" sz="1800" b="0" i="0" dirty="0">
                <a:solidFill>
                  <a:srgbClr val="000000"/>
                </a:solidFill>
                <a:effectLst/>
                <a:latin typeface="HelveticaNeueLT Pro 55 Roman" panose="020B0604020202020204" pitchFamily="34" charset="0"/>
              </a:rPr>
              <a:t> International Assessment of Adult </a:t>
            </a:r>
            <a:r>
              <a:rPr lang="nl-NL" sz="1800" b="0" i="0" dirty="0" err="1">
                <a:solidFill>
                  <a:srgbClr val="000000"/>
                </a:solidFill>
                <a:effectLst/>
                <a:latin typeface="HelveticaNeueLT Pro 55 Roman" panose="020B0604020202020204" pitchFamily="34" charset="0"/>
              </a:rPr>
              <a:t>Competencies</a:t>
            </a:r>
            <a:r>
              <a:rPr lang="nl-NL" sz="1800" b="0" i="0" dirty="0">
                <a:solidFill>
                  <a:srgbClr val="000000"/>
                </a:solidFill>
                <a:effectLst/>
                <a:latin typeface="HelveticaNeueLT Pro 55 Roman" panose="020B0604020202020204" pitchFamily="34" charset="0"/>
              </a:rPr>
              <a:t> (PIAAC) is het grootste internationale onderzoek naar kennis en vaardigheden van volwassenen. Het verschijnt één keer in de 10 jaar. Voor meer informatie: </a:t>
            </a:r>
            <a:r>
              <a:rPr lang="nl-NL" sz="1800" b="0" i="0" u="sng" strike="noStrike" dirty="0">
                <a:solidFill>
                  <a:srgbClr val="000000"/>
                </a:solidFill>
                <a:effectLst/>
                <a:latin typeface="HelveticaNeueLT Pro 55 Roman" panose="020B0604020202020204" pitchFamily="34" charset="0"/>
                <a:hlinkClick r:id="rId3"/>
              </a:rPr>
              <a:t>https://piaaconderzoek.nl/</a:t>
            </a:r>
            <a:r>
              <a:rPr lang="nl-NL" sz="1800" b="0" i="0" dirty="0">
                <a:solidFill>
                  <a:srgbClr val="000000"/>
                </a:solidFill>
                <a:effectLst/>
                <a:latin typeface="HelveticaNeueLT Pro 55 Roman" panose="020B0604020202020204" pitchFamily="34" charset="0"/>
              </a:rPr>
              <a:t>.</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0" i="0" dirty="0">
                <a:solidFill>
                  <a:srgbClr val="000000"/>
                </a:solidFill>
                <a:effectLst/>
                <a:latin typeface="WordVisiCarriageReturn_MSFontService"/>
              </a:rPr>
              <a:t>De berekening over de totale groep van 16 jaar en ouder is op dit moment nog niet gemaakt. </a:t>
            </a:r>
            <a:endParaRPr lang="nl-NL" b="0" i="0" dirty="0">
              <a:solidFill>
                <a:srgbClr val="000000"/>
              </a:solidFill>
              <a:effectLst/>
              <a:latin typeface="Segoe UI" panose="020B0502040204020203" pitchFamily="34" charset="0"/>
            </a:endParaRPr>
          </a:p>
          <a:p>
            <a:pPr algn="l" rtl="0" fontAlgn="base">
              <a:lnSpc>
                <a:spcPts val="1457"/>
              </a:lnSpc>
              <a:spcAft>
                <a:spcPts val="800"/>
              </a:spcAft>
            </a:pPr>
            <a:r>
              <a:rPr lang="nl-NL" sz="1800" b="0" i="1" dirty="0">
                <a:solidFill>
                  <a:srgbClr val="000000"/>
                </a:solidFill>
                <a:effectLst/>
                <a:latin typeface="HelveticaNeueLT Pro 55 Roman" panose="020B0604020202020204" pitchFamily="34" charset="0"/>
              </a:rPr>
              <a:t>NB: PIAAC 2023 heeft het over taalvaardigheden. Daarbij is het belangrijk te weten dat schrijfvaardigheden niet getest zijn.</a:t>
            </a:r>
            <a:r>
              <a:rPr lang="nl-NL" sz="1800" b="0" i="0" dirty="0">
                <a:solidFill>
                  <a:srgbClr val="000000"/>
                </a:solidFill>
                <a:effectLst/>
                <a:latin typeface="HelveticaNeueLT Pro 55 Roman" panose="020B0604020202020204" pitchFamily="34" charset="0"/>
              </a:rPr>
              <a:t> </a:t>
            </a:r>
            <a:endParaRPr lang="nl-NL"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200" dirty="0">
                <a:effectLst/>
                <a:latin typeface="Calibri" panose="020F0502020204030204" pitchFamily="34" charset="0"/>
                <a:ea typeface="Aptos" panose="020B0004020202020204" pitchFamily="34" charset="0"/>
                <a:cs typeface="Aptos" panose="020B0004020202020204" pitchFamily="34" charset="0"/>
              </a:rPr>
              <a:t>PIAAC heeft ook gekeken naar de groep van 16-65 jaar: dit zijn 2,2 miljoen mensen die moeite hebben met taal en/of rekenen. </a:t>
            </a:r>
            <a:br>
              <a:rPr lang="nl-NL" sz="1200" dirty="0">
                <a:effectLst/>
                <a:latin typeface="Calibri" panose="020F0502020204030204" pitchFamily="34" charset="0"/>
                <a:ea typeface="Aptos" panose="020B0004020202020204" pitchFamily="34" charset="0"/>
                <a:cs typeface="Aptos" panose="020B0004020202020204" pitchFamily="34" charset="0"/>
              </a:rPr>
            </a:b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200" dirty="0">
                <a:effectLst/>
                <a:latin typeface="Calibri" panose="020F0502020204030204" pitchFamily="34" charset="0"/>
                <a:ea typeface="Aptos" panose="020B0004020202020204" pitchFamily="34" charset="0"/>
                <a:cs typeface="Aptos" panose="020B0004020202020204" pitchFamily="34" charset="0"/>
              </a:rPr>
              <a:t>Het </a:t>
            </a:r>
            <a:r>
              <a:rPr lang="nl-NL" sz="1200" u="sng" dirty="0">
                <a:effectLst/>
                <a:latin typeface="Calibri" panose="020F0502020204030204" pitchFamily="34" charset="0"/>
                <a:ea typeface="Aptos" panose="020B0004020202020204" pitchFamily="34" charset="0"/>
                <a:cs typeface="Aptos" panose="020B0004020202020204" pitchFamily="34" charset="0"/>
              </a:rPr>
              <a:t>percentage</a:t>
            </a:r>
            <a:r>
              <a:rPr lang="nl-NL" sz="1200" dirty="0">
                <a:effectLst/>
                <a:latin typeface="Calibri" panose="020F0502020204030204" pitchFamily="34" charset="0"/>
                <a:ea typeface="Aptos" panose="020B0004020202020204" pitchFamily="34" charset="0"/>
                <a:cs typeface="Aptos" panose="020B0004020202020204" pitchFamily="34" charset="0"/>
              </a:rPr>
              <a:t> NT1’ers is flink gedaald t.o.v. de PIAAC-cijfers van 2012. Dit kan verklaard worden uit het feit dat er meer migranten in Nederland wonen en dat volwassenen die vrijwel geen Nederlands spreken, in de vorige metingen vaak buiten het onderzoek vielen. In PIAAC-II (2023) is deze groep wel meegenomen in de resultaten. </a:t>
            </a:r>
            <a:endParaRPr lang="nl-NL"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6</a:t>
            </a:fld>
            <a:endParaRPr lang="nl-NL"/>
          </a:p>
        </p:txBody>
      </p:sp>
    </p:spTree>
    <p:extLst>
      <p:ext uri="{BB962C8B-B14F-4D97-AF65-F5344CB8AC3E}">
        <p14:creationId xmlns:p14="http://schemas.microsoft.com/office/powerpoint/2010/main" val="83886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PWC heeft in 2018 de maatschappelijke kosten van laaggeletterdheid in kaart gebracht. Het gaat daarbij om een bredere inschatting vanuit de inzet van verschillende overheidsinstanties, zaken rond gezondheid en schuldhulpverlening en gederfde arbeidsinkomsten. Het volledige rapport is te downloaden via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3"/>
              </a:rPr>
              <a:t>https://www.lezenenschrijven.nl/wat-doen-wij/oplossing-voor-je-vraagstuk/maatschappelijke-kosten-laaggeletterdheid</a:t>
            </a:r>
            <a:r>
              <a:rPr lang="nl-NL" sz="1200" dirty="0"/>
              <a:t>  </a:t>
            </a:r>
            <a:r>
              <a:rPr lang="nl-NL" sz="1200" dirty="0">
                <a:solidFill>
                  <a:srgbClr val="000000"/>
                </a:solidFill>
                <a:latin typeface="HelveticaNeueLT Pro 55 Roman" panose="020B0604020202020204" pitchFamily="34" charset="0"/>
              </a:rPr>
              <a:t> </a:t>
            </a:r>
            <a:br>
              <a:rPr lang="nl-NL" sz="1200" dirty="0">
                <a:solidFill>
                  <a:srgbClr val="000000"/>
                </a:solidFill>
                <a:latin typeface="HelveticaNeueLT Pro 55 Roman" panose="020B0604020202020204" pitchFamily="34" charset="0"/>
              </a:rPr>
            </a:br>
            <a:r>
              <a:rPr lang="nl-NL" sz="1200" dirty="0">
                <a:solidFill>
                  <a:srgbClr val="000000"/>
                </a:solidFill>
                <a:latin typeface="HelveticaNeueLT Pro 55 Roman" panose="020B0604020202020204" pitchFamily="34" charset="0"/>
              </a:rPr>
              <a:t>Let op: dit onderzoek is gebaseerd op de PIAAC-cijfers van 2013. </a:t>
            </a:r>
          </a:p>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7</a:t>
            </a:fld>
            <a:endParaRPr lang="nl-NL"/>
          </a:p>
        </p:txBody>
      </p:sp>
    </p:spTree>
    <p:extLst>
      <p:ext uri="{BB962C8B-B14F-4D97-AF65-F5344CB8AC3E}">
        <p14:creationId xmlns:p14="http://schemas.microsoft.com/office/powerpoint/2010/main" val="263067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4E46-04E4-B7C6-1398-00FD1E95B6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BF4BEC-22F3-A9A7-C939-0180604362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216B0C-FC91-2533-4407-B1F9929968E1}"/>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27B170B-ECF8-E480-6A26-D42C0B7F1112}"/>
              </a:ext>
            </a:extLst>
          </p:cNvPr>
          <p:cNvSpPr>
            <a:spLocks noGrp="1"/>
          </p:cNvSpPr>
          <p:nvPr>
            <p:ph type="sldNum" sz="quarter" idx="5"/>
          </p:nvPr>
        </p:nvSpPr>
        <p:spPr/>
        <p:txBody>
          <a:bodyPr/>
          <a:lstStyle/>
          <a:p>
            <a:fld id="{7CE65F25-3832-4DA5-8A45-CAB637B147C4}" type="slidenum">
              <a:rPr lang="nl-NL" smtClean="0"/>
              <a:t>8</a:t>
            </a:fld>
            <a:endParaRPr lang="nl-NL"/>
          </a:p>
        </p:txBody>
      </p:sp>
    </p:spTree>
    <p:extLst>
      <p:ext uri="{BB962C8B-B14F-4D97-AF65-F5344CB8AC3E}">
        <p14:creationId xmlns:p14="http://schemas.microsoft.com/office/powerpoint/2010/main" val="373877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gaat hier ook om problemen waar gemeenten in hun rol als uitvoerder mee te maken hebben.</a:t>
            </a:r>
          </a:p>
          <a:p>
            <a:endParaRPr lang="nl-NL"/>
          </a:p>
          <a:p>
            <a:r>
              <a:rPr lang="nl-NL" sz="1800">
                <a:effectLst/>
                <a:latin typeface="Segoe UI" panose="020B0502040204020203" pitchFamily="34" charset="0"/>
              </a:rPr>
              <a:t>Lagere leesvaardigheid komt veel vaker voor onder mensen met financiële problemen: 50,3% van de cliënten van Kredietbank Nederland en </a:t>
            </a:r>
            <a:r>
              <a:rPr lang="nl-NL" sz="1800" err="1">
                <a:effectLst/>
                <a:latin typeface="Segoe UI" panose="020B0502040204020203" pitchFamily="34" charset="0"/>
              </a:rPr>
              <a:t>Syncasso</a:t>
            </a:r>
            <a:r>
              <a:rPr lang="nl-NL" sz="1800">
                <a:effectLst/>
                <a:latin typeface="Segoe UI" panose="020B0502040204020203" pitchFamily="34" charset="0"/>
              </a:rPr>
              <a:t> valt in de risicogroep voor laaggeletterdheid (Keizer, 2018)</a:t>
            </a:r>
            <a:endParaRPr lang="nl-NL"/>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9</a:t>
            </a:fld>
            <a:endParaRPr lang="nl-NL"/>
          </a:p>
        </p:txBody>
      </p:sp>
    </p:spTree>
    <p:extLst>
      <p:ext uri="{BB962C8B-B14F-4D97-AF65-F5344CB8AC3E}">
        <p14:creationId xmlns:p14="http://schemas.microsoft.com/office/powerpoint/2010/main" val="49350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B5A04-56FF-8103-2F79-403CA871BA9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42238FA-1824-6F17-EB5A-7C1D3FD50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8DE2A5E-A549-D1FC-9EBE-434CD69AC92E}"/>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5" name="Tijdelijke aanduiding voor voettekst 4">
            <a:extLst>
              <a:ext uri="{FF2B5EF4-FFF2-40B4-BE49-F238E27FC236}">
                <a16:creationId xmlns:a16="http://schemas.microsoft.com/office/drawing/2014/main" id="{8C081AD1-9543-D5DA-F149-F10EDC1955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028753-4584-77F8-ECE7-70A250023E80}"/>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406502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5726E-0F7C-A0CA-D4AE-4796FE94706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B04718F-DC95-BAAA-59F9-71C9831CC20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31BC9A-A7B1-7DA5-88B0-9FA775766760}"/>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5" name="Tijdelijke aanduiding voor voettekst 4">
            <a:extLst>
              <a:ext uri="{FF2B5EF4-FFF2-40B4-BE49-F238E27FC236}">
                <a16:creationId xmlns:a16="http://schemas.microsoft.com/office/drawing/2014/main" id="{E1A0DB19-0E82-0BC0-BD20-F7F92BBACB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5DE742-3C1A-5B61-8100-01FCB4488E5E}"/>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6419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815CFAD-8F84-AB46-586A-812FB42969D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EBCB520-EA15-1F7D-65BE-C942E4A4D7F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0DBDD1-38E1-4C1B-72FC-922DCDB4919D}"/>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5" name="Tijdelijke aanduiding voor voettekst 4">
            <a:extLst>
              <a:ext uri="{FF2B5EF4-FFF2-40B4-BE49-F238E27FC236}">
                <a16:creationId xmlns:a16="http://schemas.microsoft.com/office/drawing/2014/main" id="{856FFD69-0C87-3F7D-0FB3-3D76F7E5DC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F49356E-6ACA-0798-1535-1536BB0741E7}"/>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4070776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dia">
    <p:bg>
      <p:bgPr>
        <a:solidFill>
          <a:schemeClr val="bg2">
            <a:lumMod val="90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94BDA56-D605-C52E-51FF-C19510716203}"/>
              </a:ext>
            </a:extLst>
          </p:cNvPr>
          <p:cNvSpPr/>
          <p:nvPr userDrawn="1"/>
        </p:nvSpPr>
        <p:spPr>
          <a:xfrm>
            <a:off x="1" y="5184648"/>
            <a:ext cx="12192000" cy="168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D04639C3-3525-1904-DD92-C56FFDB2EBFA}"/>
              </a:ext>
            </a:extLst>
          </p:cNvPr>
          <p:cNvPicPr>
            <a:picLocks noChangeAspect="1"/>
          </p:cNvPicPr>
          <p:nvPr userDrawn="1"/>
        </p:nvPicPr>
        <p:blipFill>
          <a:blip r:embed="rId2"/>
          <a:stretch>
            <a:fillRect/>
          </a:stretch>
        </p:blipFill>
        <p:spPr>
          <a:xfrm>
            <a:off x="6241000" y="5337235"/>
            <a:ext cx="5491455" cy="1378608"/>
          </a:xfrm>
          <a:prstGeom prst="rect">
            <a:avLst/>
          </a:prstGeom>
        </p:spPr>
      </p:pic>
      <p:sp>
        <p:nvSpPr>
          <p:cNvPr id="20" name="Tijdelijke aanduiding voor tekst 18">
            <a:extLst>
              <a:ext uri="{FF2B5EF4-FFF2-40B4-BE49-F238E27FC236}">
                <a16:creationId xmlns:a16="http://schemas.microsoft.com/office/drawing/2014/main" id="{0CF1EDBA-BDD4-1B8C-6345-7D7ACAFCDF49}"/>
              </a:ext>
            </a:extLst>
          </p:cNvPr>
          <p:cNvSpPr>
            <a:spLocks noGrp="1"/>
          </p:cNvSpPr>
          <p:nvPr>
            <p:ph type="body" sz="quarter" idx="10"/>
          </p:nvPr>
        </p:nvSpPr>
        <p:spPr>
          <a:xfrm>
            <a:off x="398050" y="1742814"/>
            <a:ext cx="6363994" cy="1194569"/>
          </a:xfrm>
          <a:prstGeom prst="rect">
            <a:avLst/>
          </a:prstGeom>
        </p:spPr>
        <p:txBody>
          <a:bodyPr/>
          <a:lstStyle>
            <a:lvl1pPr marL="0" indent="0">
              <a:lnSpc>
                <a:spcPts val="4000"/>
              </a:lnSpc>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4400"/>
            </a:lvl2pPr>
            <a:lvl3pPr marL="914400" indent="0">
              <a:buNone/>
              <a:defRPr sz="4000"/>
            </a:lvl3pPr>
            <a:lvl4pPr marL="1371600" indent="0">
              <a:buNone/>
              <a:defRPr sz="3600"/>
            </a:lvl4pPr>
            <a:lvl5pPr marL="1828800" indent="0">
              <a:buNone/>
              <a:defRPr sz="3600"/>
            </a:lvl5pPr>
          </a:lstStyle>
          <a:p>
            <a:endParaRPr lang="nl-NL" sz="3600"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ijdelijke aanduiding voor tekst 21">
            <a:extLst>
              <a:ext uri="{FF2B5EF4-FFF2-40B4-BE49-F238E27FC236}">
                <a16:creationId xmlns:a16="http://schemas.microsoft.com/office/drawing/2014/main" id="{202574BA-21E4-B8BC-4EA8-6C59F6D41077}"/>
              </a:ext>
            </a:extLst>
          </p:cNvPr>
          <p:cNvSpPr>
            <a:spLocks noGrp="1"/>
          </p:cNvSpPr>
          <p:nvPr>
            <p:ph type="body" sz="quarter" idx="11"/>
          </p:nvPr>
        </p:nvSpPr>
        <p:spPr>
          <a:xfrm>
            <a:off x="398463" y="2855386"/>
            <a:ext cx="5945667" cy="1050572"/>
          </a:xfrm>
          <a:prstGeom prst="rect">
            <a:avLst/>
          </a:prstGeom>
        </p:spPr>
        <p:txBody>
          <a:bodyPr/>
          <a:lstStyle>
            <a:lvl1pPr marL="0" indent="0">
              <a:lnSpc>
                <a:spcPts val="2500"/>
              </a:lnSpc>
              <a:buNone/>
              <a:defRPr sz="1800" b="1"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endParaRPr lang="nl-NL" sz="1600"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Tijdelijke aanduiding voor tekst 24">
            <a:extLst>
              <a:ext uri="{FF2B5EF4-FFF2-40B4-BE49-F238E27FC236}">
                <a16:creationId xmlns:a16="http://schemas.microsoft.com/office/drawing/2014/main" id="{0ECCD8F9-F1BA-78EE-7FEE-99F8521CBEDC}"/>
              </a:ext>
            </a:extLst>
          </p:cNvPr>
          <p:cNvSpPr>
            <a:spLocks noGrp="1"/>
          </p:cNvSpPr>
          <p:nvPr>
            <p:ph type="body" sz="quarter" idx="12"/>
          </p:nvPr>
        </p:nvSpPr>
        <p:spPr>
          <a:xfrm>
            <a:off x="398050" y="5566315"/>
            <a:ext cx="5864225" cy="919162"/>
          </a:xfrm>
          <a:prstGeom prst="rect">
            <a:avLst/>
          </a:prstGeom>
        </p:spPr>
        <p:txBody>
          <a:bodyPr anchor="ctr"/>
          <a:lstStyle>
            <a:lvl1pPr marL="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nl-NL"/>
              <a:t>Klikken om de tekststijl van het model te bewerken</a:t>
            </a:r>
          </a:p>
        </p:txBody>
      </p:sp>
      <p:pic>
        <p:nvPicPr>
          <p:cNvPr id="4" name="Afbeelding 3">
            <a:extLst>
              <a:ext uri="{FF2B5EF4-FFF2-40B4-BE49-F238E27FC236}">
                <a16:creationId xmlns:a16="http://schemas.microsoft.com/office/drawing/2014/main" id="{0E2C099F-EF4D-B72F-7E03-8E6C299547BB}"/>
              </a:ext>
            </a:extLst>
          </p:cNvPr>
          <p:cNvPicPr>
            <a:picLocks noChangeAspect="1"/>
          </p:cNvPicPr>
          <p:nvPr userDrawn="1"/>
        </p:nvPicPr>
        <p:blipFill>
          <a:blip r:embed="rId3"/>
          <a:srcRect/>
          <a:stretch/>
        </p:blipFill>
        <p:spPr>
          <a:xfrm>
            <a:off x="6501944" y="138789"/>
            <a:ext cx="4969565" cy="4969565"/>
          </a:xfrm>
          <a:prstGeom prst="rect">
            <a:avLst/>
          </a:prstGeom>
        </p:spPr>
      </p:pic>
    </p:spTree>
    <p:extLst>
      <p:ext uri="{BB962C8B-B14F-4D97-AF65-F5344CB8AC3E}">
        <p14:creationId xmlns:p14="http://schemas.microsoft.com/office/powerpoint/2010/main" val="133593470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29DDF86-4D1E-4852-1075-873A22B761CD}"/>
              </a:ext>
            </a:extLst>
          </p:cNvPr>
          <p:cNvSpPr/>
          <p:nvPr userDrawn="1"/>
        </p:nvSpPr>
        <p:spPr>
          <a:xfrm>
            <a:off x="10156122" y="6025896"/>
            <a:ext cx="2035878" cy="8412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5">
            <a:extLst>
              <a:ext uri="{FF2B5EF4-FFF2-40B4-BE49-F238E27FC236}">
                <a16:creationId xmlns:a16="http://schemas.microsoft.com/office/drawing/2014/main" id="{170A5E23-3293-75AE-B344-CDE29284E37C}"/>
              </a:ext>
            </a:extLst>
          </p:cNvPr>
          <p:cNvSpPr>
            <a:spLocks noGrp="1"/>
          </p:cNvSpPr>
          <p:nvPr>
            <p:ph type="body" sz="quarter" idx="13"/>
          </p:nvPr>
        </p:nvSpPr>
        <p:spPr>
          <a:xfrm>
            <a:off x="930275" y="932756"/>
            <a:ext cx="10543053" cy="498760"/>
          </a:xfrm>
          <a:prstGeom prst="rect">
            <a:avLst/>
          </a:prstGeom>
        </p:spPr>
        <p:txBody>
          <a:bodyPr/>
          <a:lstStyle>
            <a:lvl1pPr marL="0" indent="0">
              <a:buNone/>
              <a:defRPr sz="3200" b="1"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0" name="Tijdelijke aanduiding voor tekst 18">
            <a:extLst>
              <a:ext uri="{FF2B5EF4-FFF2-40B4-BE49-F238E27FC236}">
                <a16:creationId xmlns:a16="http://schemas.microsoft.com/office/drawing/2014/main" id="{7012A07C-A2CD-2E9B-C4CA-11037AB2304E}"/>
              </a:ext>
            </a:extLst>
          </p:cNvPr>
          <p:cNvSpPr>
            <a:spLocks noGrp="1"/>
          </p:cNvSpPr>
          <p:nvPr>
            <p:ph type="body" sz="quarter" idx="14"/>
          </p:nvPr>
        </p:nvSpPr>
        <p:spPr>
          <a:xfrm>
            <a:off x="941394" y="1415242"/>
            <a:ext cx="9112250" cy="354807"/>
          </a:xfrm>
          <a:prstGeom prst="rect">
            <a:avLst/>
          </a:prstGeom>
        </p:spPr>
        <p:txBody>
          <a:bodyPr/>
          <a:lstStyle>
            <a:lvl1pPr marL="0" indent="0">
              <a:buNone/>
              <a:defRPr sz="2000" b="1" i="0">
                <a:solidFill>
                  <a:srgbClr val="AD9150"/>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nl-NL"/>
              <a:t>Klikken om de tekststijl van het model te bewerken</a:t>
            </a:r>
          </a:p>
        </p:txBody>
      </p:sp>
      <p:sp>
        <p:nvSpPr>
          <p:cNvPr id="25" name="Tijdelijke aanduiding voor tekst 21">
            <a:extLst>
              <a:ext uri="{FF2B5EF4-FFF2-40B4-BE49-F238E27FC236}">
                <a16:creationId xmlns:a16="http://schemas.microsoft.com/office/drawing/2014/main" id="{8543F867-54CE-CC2D-219E-91C5FF9A5CF9}"/>
              </a:ext>
            </a:extLst>
          </p:cNvPr>
          <p:cNvSpPr>
            <a:spLocks noGrp="1"/>
          </p:cNvSpPr>
          <p:nvPr>
            <p:ph type="body" sz="quarter" idx="15"/>
          </p:nvPr>
        </p:nvSpPr>
        <p:spPr>
          <a:xfrm>
            <a:off x="945017" y="1942174"/>
            <a:ext cx="4851343" cy="4083722"/>
          </a:xfrm>
          <a:prstGeom prst="rect">
            <a:avLst/>
          </a:prstGeom>
        </p:spPr>
        <p:txBody>
          <a:bodyPr/>
          <a:lstStyle>
            <a:lvl1pPr marL="0" indent="0">
              <a:lnSpc>
                <a:spcPts val="1500"/>
              </a:lnSpc>
              <a:buFont typeface="Arial" panose="020B0604020202020204" pitchFamily="34" charset="0"/>
              <a:buNone/>
              <a:defRPr sz="12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nl-NL"/>
              <a:t>Klikken om de tekststijl van het model te bewerken</a:t>
            </a:r>
          </a:p>
        </p:txBody>
      </p:sp>
      <p:sp>
        <p:nvSpPr>
          <p:cNvPr id="26" name="Tijdelijke aanduiding voor tekst 21">
            <a:extLst>
              <a:ext uri="{FF2B5EF4-FFF2-40B4-BE49-F238E27FC236}">
                <a16:creationId xmlns:a16="http://schemas.microsoft.com/office/drawing/2014/main" id="{8A76306F-A388-A903-90A7-8EA74C84790A}"/>
              </a:ext>
            </a:extLst>
          </p:cNvPr>
          <p:cNvSpPr>
            <a:spLocks noGrp="1"/>
          </p:cNvSpPr>
          <p:nvPr>
            <p:ph type="body" sz="quarter" idx="16"/>
          </p:nvPr>
        </p:nvSpPr>
        <p:spPr>
          <a:xfrm>
            <a:off x="6395640" y="1942174"/>
            <a:ext cx="4851343" cy="4083722"/>
          </a:xfrm>
          <a:prstGeom prst="rect">
            <a:avLst/>
          </a:prstGeom>
        </p:spPr>
        <p:txBody>
          <a:bodyPr/>
          <a:lstStyle>
            <a:lvl1pPr marL="0" indent="0">
              <a:lnSpc>
                <a:spcPts val="1500"/>
              </a:lnSpc>
              <a:buFont typeface="Arial" panose="020B0604020202020204" pitchFamily="34" charset="0"/>
              <a:buNone/>
              <a:defRPr sz="12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nl-NL"/>
              <a:t>Klikken om de tekststijl van het model te bewerken</a:t>
            </a:r>
          </a:p>
        </p:txBody>
      </p:sp>
      <p:sp>
        <p:nvSpPr>
          <p:cNvPr id="29" name="Graphic 3">
            <a:extLst>
              <a:ext uri="{FF2B5EF4-FFF2-40B4-BE49-F238E27FC236}">
                <a16:creationId xmlns:a16="http://schemas.microsoft.com/office/drawing/2014/main" id="{FFB3F76E-0364-9ABC-0629-D9622AD33319}"/>
              </a:ext>
            </a:extLst>
          </p:cNvPr>
          <p:cNvSpPr/>
          <p:nvPr userDrawn="1"/>
        </p:nvSpPr>
        <p:spPr>
          <a:xfrm>
            <a:off x="10398493" y="6245351"/>
            <a:ext cx="1074835" cy="412679"/>
          </a:xfrm>
          <a:custGeom>
            <a:avLst/>
            <a:gdLst>
              <a:gd name="connsiteX0" fmla="*/ 68441 w 1074835"/>
              <a:gd name="connsiteY0" fmla="*/ 53691 h 412679"/>
              <a:gd name="connsiteX1" fmla="*/ 84385 w 1074835"/>
              <a:gd name="connsiteY1" fmla="*/ 53691 h 412679"/>
              <a:gd name="connsiteX2" fmla="*/ 84385 w 1074835"/>
              <a:gd name="connsiteY2" fmla="*/ 89875 h 412679"/>
              <a:gd name="connsiteX3" fmla="*/ 48868 w 1074835"/>
              <a:gd name="connsiteY3" fmla="*/ 101417 h 412679"/>
              <a:gd name="connsiteX4" fmla="*/ 0 w 1074835"/>
              <a:gd name="connsiteY4" fmla="*/ 54729 h 412679"/>
              <a:gd name="connsiteX5" fmla="*/ 49127 w 1074835"/>
              <a:gd name="connsiteY5" fmla="*/ 8041 h 412679"/>
              <a:gd name="connsiteX6" fmla="*/ 85551 w 1074835"/>
              <a:gd name="connsiteY6" fmla="*/ 22825 h 412679"/>
              <a:gd name="connsiteX7" fmla="*/ 74922 w 1074835"/>
              <a:gd name="connsiteY7" fmla="*/ 33200 h 412679"/>
              <a:gd name="connsiteX8" fmla="*/ 49905 w 1074835"/>
              <a:gd name="connsiteY8" fmla="*/ 22825 h 412679"/>
              <a:gd name="connsiteX9" fmla="*/ 16981 w 1074835"/>
              <a:gd name="connsiteY9" fmla="*/ 54729 h 412679"/>
              <a:gd name="connsiteX10" fmla="*/ 49775 w 1074835"/>
              <a:gd name="connsiteY10" fmla="*/ 86633 h 412679"/>
              <a:gd name="connsiteX11" fmla="*/ 68441 w 1074835"/>
              <a:gd name="connsiteY11" fmla="*/ 81964 h 412679"/>
              <a:gd name="connsiteX12" fmla="*/ 68441 w 1074835"/>
              <a:gd name="connsiteY12" fmla="*/ 53691 h 412679"/>
              <a:gd name="connsiteX13" fmla="*/ 169806 w 1074835"/>
              <a:gd name="connsiteY13" fmla="*/ 70681 h 412679"/>
              <a:gd name="connsiteX14" fmla="*/ 115494 w 1074835"/>
              <a:gd name="connsiteY14" fmla="*/ 70681 h 412679"/>
              <a:gd name="connsiteX15" fmla="*/ 137919 w 1074835"/>
              <a:gd name="connsiteY15" fmla="*/ 87281 h 412679"/>
              <a:gd name="connsiteX16" fmla="*/ 156715 w 1074835"/>
              <a:gd name="connsiteY16" fmla="*/ 79759 h 412679"/>
              <a:gd name="connsiteX17" fmla="*/ 165399 w 1074835"/>
              <a:gd name="connsiteY17" fmla="*/ 89745 h 412679"/>
              <a:gd name="connsiteX18" fmla="*/ 137530 w 1074835"/>
              <a:gd name="connsiteY18" fmla="*/ 101028 h 412679"/>
              <a:gd name="connsiteX19" fmla="*/ 99291 w 1074835"/>
              <a:gd name="connsiteY19" fmla="*/ 65493 h 412679"/>
              <a:gd name="connsiteX20" fmla="*/ 135067 w 1074835"/>
              <a:gd name="connsiteY20" fmla="*/ 30088 h 412679"/>
              <a:gd name="connsiteX21" fmla="*/ 170066 w 1074835"/>
              <a:gd name="connsiteY21" fmla="*/ 65882 h 412679"/>
              <a:gd name="connsiteX22" fmla="*/ 169806 w 1074835"/>
              <a:gd name="connsiteY22" fmla="*/ 70681 h 412679"/>
              <a:gd name="connsiteX23" fmla="*/ 115365 w 1074835"/>
              <a:gd name="connsiteY23" fmla="*/ 59916 h 412679"/>
              <a:gd name="connsiteX24" fmla="*/ 154641 w 1074835"/>
              <a:gd name="connsiteY24" fmla="*/ 59916 h 412679"/>
              <a:gd name="connsiteX25" fmla="*/ 135067 w 1074835"/>
              <a:gd name="connsiteY25" fmla="*/ 43057 h 412679"/>
              <a:gd name="connsiteX26" fmla="*/ 115365 w 1074835"/>
              <a:gd name="connsiteY26" fmla="*/ 59916 h 412679"/>
              <a:gd name="connsiteX27" fmla="*/ 301374 w 1074835"/>
              <a:gd name="connsiteY27" fmla="*/ 60435 h 412679"/>
              <a:gd name="connsiteX28" fmla="*/ 301374 w 1074835"/>
              <a:gd name="connsiteY28" fmla="*/ 100120 h 412679"/>
              <a:gd name="connsiteX29" fmla="*/ 285171 w 1074835"/>
              <a:gd name="connsiteY29" fmla="*/ 100120 h 412679"/>
              <a:gd name="connsiteX30" fmla="*/ 285171 w 1074835"/>
              <a:gd name="connsiteY30" fmla="*/ 62510 h 412679"/>
              <a:gd name="connsiteX31" fmla="*/ 269616 w 1074835"/>
              <a:gd name="connsiteY31" fmla="*/ 44224 h 412679"/>
              <a:gd name="connsiteX32" fmla="*/ 251599 w 1074835"/>
              <a:gd name="connsiteY32" fmla="*/ 64974 h 412679"/>
              <a:gd name="connsiteX33" fmla="*/ 251599 w 1074835"/>
              <a:gd name="connsiteY33" fmla="*/ 100120 h 412679"/>
              <a:gd name="connsiteX34" fmla="*/ 235396 w 1074835"/>
              <a:gd name="connsiteY34" fmla="*/ 100120 h 412679"/>
              <a:gd name="connsiteX35" fmla="*/ 235396 w 1074835"/>
              <a:gd name="connsiteY35" fmla="*/ 62510 h 412679"/>
              <a:gd name="connsiteX36" fmla="*/ 219841 w 1074835"/>
              <a:gd name="connsiteY36" fmla="*/ 44224 h 412679"/>
              <a:gd name="connsiteX37" fmla="*/ 201823 w 1074835"/>
              <a:gd name="connsiteY37" fmla="*/ 64974 h 412679"/>
              <a:gd name="connsiteX38" fmla="*/ 201823 w 1074835"/>
              <a:gd name="connsiteY38" fmla="*/ 100120 h 412679"/>
              <a:gd name="connsiteX39" fmla="*/ 185621 w 1074835"/>
              <a:gd name="connsiteY39" fmla="*/ 100120 h 412679"/>
              <a:gd name="connsiteX40" fmla="*/ 185621 w 1074835"/>
              <a:gd name="connsiteY40" fmla="*/ 30866 h 412679"/>
              <a:gd name="connsiteX41" fmla="*/ 201046 w 1074835"/>
              <a:gd name="connsiteY41" fmla="*/ 30866 h 412679"/>
              <a:gd name="connsiteX42" fmla="*/ 201046 w 1074835"/>
              <a:gd name="connsiteY42" fmla="*/ 39685 h 412679"/>
              <a:gd name="connsiteX43" fmla="*/ 223730 w 1074835"/>
              <a:gd name="connsiteY43" fmla="*/ 30088 h 412679"/>
              <a:gd name="connsiteX44" fmla="*/ 247062 w 1074835"/>
              <a:gd name="connsiteY44" fmla="*/ 41630 h 412679"/>
              <a:gd name="connsiteX45" fmla="*/ 272987 w 1074835"/>
              <a:gd name="connsiteY45" fmla="*/ 30088 h 412679"/>
              <a:gd name="connsiteX46" fmla="*/ 301374 w 1074835"/>
              <a:gd name="connsiteY46" fmla="*/ 60435 h 412679"/>
              <a:gd name="connsiteX47" fmla="*/ 387574 w 1074835"/>
              <a:gd name="connsiteY47" fmla="*/ 70681 h 412679"/>
              <a:gd name="connsiteX48" fmla="*/ 333261 w 1074835"/>
              <a:gd name="connsiteY48" fmla="*/ 70681 h 412679"/>
              <a:gd name="connsiteX49" fmla="*/ 355686 w 1074835"/>
              <a:gd name="connsiteY49" fmla="*/ 87281 h 412679"/>
              <a:gd name="connsiteX50" fmla="*/ 374482 w 1074835"/>
              <a:gd name="connsiteY50" fmla="*/ 79759 h 412679"/>
              <a:gd name="connsiteX51" fmla="*/ 383166 w 1074835"/>
              <a:gd name="connsiteY51" fmla="*/ 89745 h 412679"/>
              <a:gd name="connsiteX52" fmla="*/ 355297 w 1074835"/>
              <a:gd name="connsiteY52" fmla="*/ 101028 h 412679"/>
              <a:gd name="connsiteX53" fmla="*/ 317058 w 1074835"/>
              <a:gd name="connsiteY53" fmla="*/ 65493 h 412679"/>
              <a:gd name="connsiteX54" fmla="*/ 352835 w 1074835"/>
              <a:gd name="connsiteY54" fmla="*/ 30088 h 412679"/>
              <a:gd name="connsiteX55" fmla="*/ 387833 w 1074835"/>
              <a:gd name="connsiteY55" fmla="*/ 65882 h 412679"/>
              <a:gd name="connsiteX56" fmla="*/ 387574 w 1074835"/>
              <a:gd name="connsiteY56" fmla="*/ 70681 h 412679"/>
              <a:gd name="connsiteX57" fmla="*/ 333132 w 1074835"/>
              <a:gd name="connsiteY57" fmla="*/ 59916 h 412679"/>
              <a:gd name="connsiteX58" fmla="*/ 372408 w 1074835"/>
              <a:gd name="connsiteY58" fmla="*/ 59916 h 412679"/>
              <a:gd name="connsiteX59" fmla="*/ 352835 w 1074835"/>
              <a:gd name="connsiteY59" fmla="*/ 43057 h 412679"/>
              <a:gd name="connsiteX60" fmla="*/ 333132 w 1074835"/>
              <a:gd name="connsiteY60" fmla="*/ 59916 h 412679"/>
              <a:gd name="connsiteX61" fmla="*/ 468199 w 1074835"/>
              <a:gd name="connsiteY61" fmla="*/ 70681 h 412679"/>
              <a:gd name="connsiteX62" fmla="*/ 413887 w 1074835"/>
              <a:gd name="connsiteY62" fmla="*/ 70681 h 412679"/>
              <a:gd name="connsiteX63" fmla="*/ 436312 w 1074835"/>
              <a:gd name="connsiteY63" fmla="*/ 87281 h 412679"/>
              <a:gd name="connsiteX64" fmla="*/ 455107 w 1074835"/>
              <a:gd name="connsiteY64" fmla="*/ 79759 h 412679"/>
              <a:gd name="connsiteX65" fmla="*/ 463792 w 1074835"/>
              <a:gd name="connsiteY65" fmla="*/ 89745 h 412679"/>
              <a:gd name="connsiteX66" fmla="*/ 435923 w 1074835"/>
              <a:gd name="connsiteY66" fmla="*/ 101028 h 412679"/>
              <a:gd name="connsiteX67" fmla="*/ 397684 w 1074835"/>
              <a:gd name="connsiteY67" fmla="*/ 65493 h 412679"/>
              <a:gd name="connsiteX68" fmla="*/ 433460 w 1074835"/>
              <a:gd name="connsiteY68" fmla="*/ 30088 h 412679"/>
              <a:gd name="connsiteX69" fmla="*/ 468458 w 1074835"/>
              <a:gd name="connsiteY69" fmla="*/ 65882 h 412679"/>
              <a:gd name="connsiteX70" fmla="*/ 468199 w 1074835"/>
              <a:gd name="connsiteY70" fmla="*/ 70681 h 412679"/>
              <a:gd name="connsiteX71" fmla="*/ 413757 w 1074835"/>
              <a:gd name="connsiteY71" fmla="*/ 59916 h 412679"/>
              <a:gd name="connsiteX72" fmla="*/ 453033 w 1074835"/>
              <a:gd name="connsiteY72" fmla="*/ 59916 h 412679"/>
              <a:gd name="connsiteX73" fmla="*/ 433460 w 1074835"/>
              <a:gd name="connsiteY73" fmla="*/ 43057 h 412679"/>
              <a:gd name="connsiteX74" fmla="*/ 413757 w 1074835"/>
              <a:gd name="connsiteY74" fmla="*/ 59916 h 412679"/>
              <a:gd name="connsiteX75" fmla="*/ 552195 w 1074835"/>
              <a:gd name="connsiteY75" fmla="*/ 60435 h 412679"/>
              <a:gd name="connsiteX76" fmla="*/ 552195 w 1074835"/>
              <a:gd name="connsiteY76" fmla="*/ 100120 h 412679"/>
              <a:gd name="connsiteX77" fmla="*/ 535992 w 1074835"/>
              <a:gd name="connsiteY77" fmla="*/ 100120 h 412679"/>
              <a:gd name="connsiteX78" fmla="*/ 535992 w 1074835"/>
              <a:gd name="connsiteY78" fmla="*/ 62510 h 412679"/>
              <a:gd name="connsiteX79" fmla="*/ 519530 w 1074835"/>
              <a:gd name="connsiteY79" fmla="*/ 44224 h 412679"/>
              <a:gd name="connsiteX80" fmla="*/ 500216 w 1074835"/>
              <a:gd name="connsiteY80" fmla="*/ 65104 h 412679"/>
              <a:gd name="connsiteX81" fmla="*/ 500216 w 1074835"/>
              <a:gd name="connsiteY81" fmla="*/ 100120 h 412679"/>
              <a:gd name="connsiteX82" fmla="*/ 484013 w 1074835"/>
              <a:gd name="connsiteY82" fmla="*/ 100120 h 412679"/>
              <a:gd name="connsiteX83" fmla="*/ 484013 w 1074835"/>
              <a:gd name="connsiteY83" fmla="*/ 30866 h 412679"/>
              <a:gd name="connsiteX84" fmla="*/ 499438 w 1074835"/>
              <a:gd name="connsiteY84" fmla="*/ 30866 h 412679"/>
              <a:gd name="connsiteX85" fmla="*/ 499438 w 1074835"/>
              <a:gd name="connsiteY85" fmla="*/ 39815 h 412679"/>
              <a:gd name="connsiteX86" fmla="*/ 523289 w 1074835"/>
              <a:gd name="connsiteY86" fmla="*/ 30088 h 412679"/>
              <a:gd name="connsiteX87" fmla="*/ 552195 w 1074835"/>
              <a:gd name="connsiteY87" fmla="*/ 60435 h 412679"/>
              <a:gd name="connsiteX88" fmla="*/ 614414 w 1074835"/>
              <a:gd name="connsiteY88" fmla="*/ 96359 h 412679"/>
              <a:gd name="connsiteX89" fmla="*/ 598859 w 1074835"/>
              <a:gd name="connsiteY89" fmla="*/ 101028 h 412679"/>
              <a:gd name="connsiteX90" fmla="*/ 575009 w 1074835"/>
              <a:gd name="connsiteY90" fmla="*/ 77684 h 412679"/>
              <a:gd name="connsiteX91" fmla="*/ 575009 w 1074835"/>
              <a:gd name="connsiteY91" fmla="*/ 44354 h 412679"/>
              <a:gd name="connsiteX92" fmla="*/ 563602 w 1074835"/>
              <a:gd name="connsiteY92" fmla="*/ 44354 h 412679"/>
              <a:gd name="connsiteX93" fmla="*/ 563602 w 1074835"/>
              <a:gd name="connsiteY93" fmla="*/ 31385 h 412679"/>
              <a:gd name="connsiteX94" fmla="*/ 575009 w 1074835"/>
              <a:gd name="connsiteY94" fmla="*/ 31385 h 412679"/>
              <a:gd name="connsiteX95" fmla="*/ 575009 w 1074835"/>
              <a:gd name="connsiteY95" fmla="*/ 15563 h 412679"/>
              <a:gd name="connsiteX96" fmla="*/ 591212 w 1074835"/>
              <a:gd name="connsiteY96" fmla="*/ 15563 h 412679"/>
              <a:gd name="connsiteX97" fmla="*/ 591212 w 1074835"/>
              <a:gd name="connsiteY97" fmla="*/ 31385 h 412679"/>
              <a:gd name="connsiteX98" fmla="*/ 609748 w 1074835"/>
              <a:gd name="connsiteY98" fmla="*/ 31385 h 412679"/>
              <a:gd name="connsiteX99" fmla="*/ 609748 w 1074835"/>
              <a:gd name="connsiteY99" fmla="*/ 44354 h 412679"/>
              <a:gd name="connsiteX100" fmla="*/ 591212 w 1074835"/>
              <a:gd name="connsiteY100" fmla="*/ 44354 h 412679"/>
              <a:gd name="connsiteX101" fmla="*/ 591212 w 1074835"/>
              <a:gd name="connsiteY101" fmla="*/ 77295 h 412679"/>
              <a:gd name="connsiteX102" fmla="*/ 600804 w 1074835"/>
              <a:gd name="connsiteY102" fmla="*/ 87670 h 412679"/>
              <a:gd name="connsiteX103" fmla="*/ 609877 w 1074835"/>
              <a:gd name="connsiteY103" fmla="*/ 84817 h 412679"/>
              <a:gd name="connsiteX104" fmla="*/ 614414 w 1074835"/>
              <a:gd name="connsiteY104" fmla="*/ 96359 h 412679"/>
              <a:gd name="connsiteX105" fmla="*/ 690244 w 1074835"/>
              <a:gd name="connsiteY105" fmla="*/ 70681 h 412679"/>
              <a:gd name="connsiteX106" fmla="*/ 635932 w 1074835"/>
              <a:gd name="connsiteY106" fmla="*/ 70681 h 412679"/>
              <a:gd name="connsiteX107" fmla="*/ 658357 w 1074835"/>
              <a:gd name="connsiteY107" fmla="*/ 87281 h 412679"/>
              <a:gd name="connsiteX108" fmla="*/ 677152 w 1074835"/>
              <a:gd name="connsiteY108" fmla="*/ 79759 h 412679"/>
              <a:gd name="connsiteX109" fmla="*/ 685837 w 1074835"/>
              <a:gd name="connsiteY109" fmla="*/ 89745 h 412679"/>
              <a:gd name="connsiteX110" fmla="*/ 657968 w 1074835"/>
              <a:gd name="connsiteY110" fmla="*/ 101028 h 412679"/>
              <a:gd name="connsiteX111" fmla="*/ 619729 w 1074835"/>
              <a:gd name="connsiteY111" fmla="*/ 65493 h 412679"/>
              <a:gd name="connsiteX112" fmla="*/ 655505 w 1074835"/>
              <a:gd name="connsiteY112" fmla="*/ 30088 h 412679"/>
              <a:gd name="connsiteX113" fmla="*/ 690503 w 1074835"/>
              <a:gd name="connsiteY113" fmla="*/ 65882 h 412679"/>
              <a:gd name="connsiteX114" fmla="*/ 690244 w 1074835"/>
              <a:gd name="connsiteY114" fmla="*/ 70681 h 412679"/>
              <a:gd name="connsiteX115" fmla="*/ 635802 w 1074835"/>
              <a:gd name="connsiteY115" fmla="*/ 59916 h 412679"/>
              <a:gd name="connsiteX116" fmla="*/ 675078 w 1074835"/>
              <a:gd name="connsiteY116" fmla="*/ 59916 h 412679"/>
              <a:gd name="connsiteX117" fmla="*/ 655505 w 1074835"/>
              <a:gd name="connsiteY117" fmla="*/ 43057 h 412679"/>
              <a:gd name="connsiteX118" fmla="*/ 635802 w 1074835"/>
              <a:gd name="connsiteY118" fmla="*/ 59916 h 412679"/>
              <a:gd name="connsiteX119" fmla="*/ 706058 w 1074835"/>
              <a:gd name="connsiteY119" fmla="*/ 3891 h 412679"/>
              <a:gd name="connsiteX120" fmla="*/ 722261 w 1074835"/>
              <a:gd name="connsiteY120" fmla="*/ 3891 h 412679"/>
              <a:gd name="connsiteX121" fmla="*/ 722261 w 1074835"/>
              <a:gd name="connsiteY121" fmla="*/ 100120 h 412679"/>
              <a:gd name="connsiteX122" fmla="*/ 706058 w 1074835"/>
              <a:gd name="connsiteY122" fmla="*/ 100120 h 412679"/>
              <a:gd name="connsiteX123" fmla="*/ 706058 w 1074835"/>
              <a:gd name="connsiteY123" fmla="*/ 3891 h 412679"/>
              <a:gd name="connsiteX124" fmla="*/ 741315 w 1074835"/>
              <a:gd name="connsiteY124" fmla="*/ 9727 h 412679"/>
              <a:gd name="connsiteX125" fmla="*/ 751685 w 1074835"/>
              <a:gd name="connsiteY125" fmla="*/ 0 h 412679"/>
              <a:gd name="connsiteX126" fmla="*/ 762055 w 1074835"/>
              <a:gd name="connsiteY126" fmla="*/ 9338 h 412679"/>
              <a:gd name="connsiteX127" fmla="*/ 751685 w 1074835"/>
              <a:gd name="connsiteY127" fmla="*/ 19453 h 412679"/>
              <a:gd name="connsiteX128" fmla="*/ 741315 w 1074835"/>
              <a:gd name="connsiteY128" fmla="*/ 9727 h 412679"/>
              <a:gd name="connsiteX129" fmla="*/ 743519 w 1074835"/>
              <a:gd name="connsiteY129" fmla="*/ 30866 h 412679"/>
              <a:gd name="connsiteX130" fmla="*/ 759722 w 1074835"/>
              <a:gd name="connsiteY130" fmla="*/ 30866 h 412679"/>
              <a:gd name="connsiteX131" fmla="*/ 759722 w 1074835"/>
              <a:gd name="connsiteY131" fmla="*/ 100120 h 412679"/>
              <a:gd name="connsiteX132" fmla="*/ 743519 w 1074835"/>
              <a:gd name="connsiteY132" fmla="*/ 100120 h 412679"/>
              <a:gd name="connsiteX133" fmla="*/ 743519 w 1074835"/>
              <a:gd name="connsiteY133" fmla="*/ 30866 h 412679"/>
              <a:gd name="connsiteX134" fmla="*/ 758296 w 1074835"/>
              <a:gd name="connsiteY134" fmla="*/ 122167 h 412679"/>
              <a:gd name="connsiteX135" fmla="*/ 762963 w 1074835"/>
              <a:gd name="connsiteY135" fmla="*/ 110106 h 412679"/>
              <a:gd name="connsiteX136" fmla="*/ 772425 w 1074835"/>
              <a:gd name="connsiteY136" fmla="*/ 112830 h 412679"/>
              <a:gd name="connsiteX137" fmla="*/ 781758 w 1074835"/>
              <a:gd name="connsiteY137" fmla="*/ 101806 h 412679"/>
              <a:gd name="connsiteX138" fmla="*/ 781758 w 1074835"/>
              <a:gd name="connsiteY138" fmla="*/ 30866 h 412679"/>
              <a:gd name="connsiteX139" fmla="*/ 797961 w 1074835"/>
              <a:gd name="connsiteY139" fmla="*/ 30866 h 412679"/>
              <a:gd name="connsiteX140" fmla="*/ 797961 w 1074835"/>
              <a:gd name="connsiteY140" fmla="*/ 101417 h 412679"/>
              <a:gd name="connsiteX141" fmla="*/ 773851 w 1074835"/>
              <a:gd name="connsiteY141" fmla="*/ 126188 h 412679"/>
              <a:gd name="connsiteX142" fmla="*/ 758296 w 1074835"/>
              <a:gd name="connsiteY142" fmla="*/ 122167 h 412679"/>
              <a:gd name="connsiteX143" fmla="*/ 779425 w 1074835"/>
              <a:gd name="connsiteY143" fmla="*/ 9727 h 412679"/>
              <a:gd name="connsiteX144" fmla="*/ 789794 w 1074835"/>
              <a:gd name="connsiteY144" fmla="*/ 0 h 412679"/>
              <a:gd name="connsiteX145" fmla="*/ 800164 w 1074835"/>
              <a:gd name="connsiteY145" fmla="*/ 9338 h 412679"/>
              <a:gd name="connsiteX146" fmla="*/ 789794 w 1074835"/>
              <a:gd name="connsiteY146" fmla="*/ 19453 h 412679"/>
              <a:gd name="connsiteX147" fmla="*/ 779425 w 1074835"/>
              <a:gd name="connsiteY147" fmla="*/ 9727 h 412679"/>
              <a:gd name="connsiteX148" fmla="*/ 847477 w 1074835"/>
              <a:gd name="connsiteY148" fmla="*/ 70421 h 412679"/>
              <a:gd name="connsiteX149" fmla="*/ 835422 w 1074835"/>
              <a:gd name="connsiteY149" fmla="*/ 81834 h 412679"/>
              <a:gd name="connsiteX150" fmla="*/ 835422 w 1074835"/>
              <a:gd name="connsiteY150" fmla="*/ 100120 h 412679"/>
              <a:gd name="connsiteX151" fmla="*/ 819219 w 1074835"/>
              <a:gd name="connsiteY151" fmla="*/ 100120 h 412679"/>
              <a:gd name="connsiteX152" fmla="*/ 819219 w 1074835"/>
              <a:gd name="connsiteY152" fmla="*/ 3891 h 412679"/>
              <a:gd name="connsiteX153" fmla="*/ 835422 w 1074835"/>
              <a:gd name="connsiteY153" fmla="*/ 3891 h 412679"/>
              <a:gd name="connsiteX154" fmla="*/ 835422 w 1074835"/>
              <a:gd name="connsiteY154" fmla="*/ 61992 h 412679"/>
              <a:gd name="connsiteX155" fmla="*/ 868994 w 1074835"/>
              <a:gd name="connsiteY155" fmla="*/ 30866 h 412679"/>
              <a:gd name="connsiteX156" fmla="*/ 888438 w 1074835"/>
              <a:gd name="connsiteY156" fmla="*/ 30866 h 412679"/>
              <a:gd name="connsiteX157" fmla="*/ 859532 w 1074835"/>
              <a:gd name="connsiteY157" fmla="*/ 59916 h 412679"/>
              <a:gd name="connsiteX158" fmla="*/ 891160 w 1074835"/>
              <a:gd name="connsiteY158" fmla="*/ 100120 h 412679"/>
              <a:gd name="connsiteX159" fmla="*/ 871457 w 1074835"/>
              <a:gd name="connsiteY159" fmla="*/ 100120 h 412679"/>
              <a:gd name="connsiteX160" fmla="*/ 847477 w 1074835"/>
              <a:gd name="connsiteY160" fmla="*/ 70421 h 412679"/>
              <a:gd name="connsiteX161" fmla="*/ 963619 w 1074835"/>
              <a:gd name="connsiteY161" fmla="*/ 70681 h 412679"/>
              <a:gd name="connsiteX162" fmla="*/ 909307 w 1074835"/>
              <a:gd name="connsiteY162" fmla="*/ 70681 h 412679"/>
              <a:gd name="connsiteX163" fmla="*/ 931732 w 1074835"/>
              <a:gd name="connsiteY163" fmla="*/ 87281 h 412679"/>
              <a:gd name="connsiteX164" fmla="*/ 950527 w 1074835"/>
              <a:gd name="connsiteY164" fmla="*/ 79759 h 412679"/>
              <a:gd name="connsiteX165" fmla="*/ 959212 w 1074835"/>
              <a:gd name="connsiteY165" fmla="*/ 89745 h 412679"/>
              <a:gd name="connsiteX166" fmla="*/ 931343 w 1074835"/>
              <a:gd name="connsiteY166" fmla="*/ 101028 h 412679"/>
              <a:gd name="connsiteX167" fmla="*/ 893104 w 1074835"/>
              <a:gd name="connsiteY167" fmla="*/ 65493 h 412679"/>
              <a:gd name="connsiteX168" fmla="*/ 928880 w 1074835"/>
              <a:gd name="connsiteY168" fmla="*/ 30088 h 412679"/>
              <a:gd name="connsiteX169" fmla="*/ 963879 w 1074835"/>
              <a:gd name="connsiteY169" fmla="*/ 65882 h 412679"/>
              <a:gd name="connsiteX170" fmla="*/ 963619 w 1074835"/>
              <a:gd name="connsiteY170" fmla="*/ 70681 h 412679"/>
              <a:gd name="connsiteX171" fmla="*/ 909178 w 1074835"/>
              <a:gd name="connsiteY171" fmla="*/ 59916 h 412679"/>
              <a:gd name="connsiteX172" fmla="*/ 948453 w 1074835"/>
              <a:gd name="connsiteY172" fmla="*/ 59916 h 412679"/>
              <a:gd name="connsiteX173" fmla="*/ 928880 w 1074835"/>
              <a:gd name="connsiteY173" fmla="*/ 43057 h 412679"/>
              <a:gd name="connsiteX174" fmla="*/ 909178 w 1074835"/>
              <a:gd name="connsiteY174" fmla="*/ 59916 h 412679"/>
              <a:gd name="connsiteX175" fmla="*/ 211545 w 1074835"/>
              <a:gd name="connsiteY175" fmla="*/ 209319 h 412679"/>
              <a:gd name="connsiteX176" fmla="*/ 227489 w 1074835"/>
              <a:gd name="connsiteY176" fmla="*/ 209319 h 412679"/>
              <a:gd name="connsiteX177" fmla="*/ 227489 w 1074835"/>
              <a:gd name="connsiteY177" fmla="*/ 245502 h 412679"/>
              <a:gd name="connsiteX178" fmla="*/ 191972 w 1074835"/>
              <a:gd name="connsiteY178" fmla="*/ 257044 h 412679"/>
              <a:gd name="connsiteX179" fmla="*/ 143104 w 1074835"/>
              <a:gd name="connsiteY179" fmla="*/ 210356 h 412679"/>
              <a:gd name="connsiteX180" fmla="*/ 192231 w 1074835"/>
              <a:gd name="connsiteY180" fmla="*/ 163668 h 412679"/>
              <a:gd name="connsiteX181" fmla="*/ 228655 w 1074835"/>
              <a:gd name="connsiteY181" fmla="*/ 178453 h 412679"/>
              <a:gd name="connsiteX182" fmla="*/ 218026 w 1074835"/>
              <a:gd name="connsiteY182" fmla="*/ 188828 h 412679"/>
              <a:gd name="connsiteX183" fmla="*/ 193009 w 1074835"/>
              <a:gd name="connsiteY183" fmla="*/ 178453 h 412679"/>
              <a:gd name="connsiteX184" fmla="*/ 160085 w 1074835"/>
              <a:gd name="connsiteY184" fmla="*/ 210356 h 412679"/>
              <a:gd name="connsiteX185" fmla="*/ 192879 w 1074835"/>
              <a:gd name="connsiteY185" fmla="*/ 242260 h 412679"/>
              <a:gd name="connsiteX186" fmla="*/ 211545 w 1074835"/>
              <a:gd name="connsiteY186" fmla="*/ 237591 h 412679"/>
              <a:gd name="connsiteX187" fmla="*/ 211545 w 1074835"/>
              <a:gd name="connsiteY187" fmla="*/ 209319 h 412679"/>
              <a:gd name="connsiteX188" fmla="*/ 312911 w 1074835"/>
              <a:gd name="connsiteY188" fmla="*/ 226308 h 412679"/>
              <a:gd name="connsiteX189" fmla="*/ 258598 w 1074835"/>
              <a:gd name="connsiteY189" fmla="*/ 226308 h 412679"/>
              <a:gd name="connsiteX190" fmla="*/ 281023 w 1074835"/>
              <a:gd name="connsiteY190" fmla="*/ 242908 h 412679"/>
              <a:gd name="connsiteX191" fmla="*/ 299819 w 1074835"/>
              <a:gd name="connsiteY191" fmla="*/ 235386 h 412679"/>
              <a:gd name="connsiteX192" fmla="*/ 308503 w 1074835"/>
              <a:gd name="connsiteY192" fmla="*/ 245372 h 412679"/>
              <a:gd name="connsiteX193" fmla="*/ 280634 w 1074835"/>
              <a:gd name="connsiteY193" fmla="*/ 256655 h 412679"/>
              <a:gd name="connsiteX194" fmla="*/ 242395 w 1074835"/>
              <a:gd name="connsiteY194" fmla="*/ 221120 h 412679"/>
              <a:gd name="connsiteX195" fmla="*/ 278172 w 1074835"/>
              <a:gd name="connsiteY195" fmla="*/ 185715 h 412679"/>
              <a:gd name="connsiteX196" fmla="*/ 313170 w 1074835"/>
              <a:gd name="connsiteY196" fmla="*/ 221509 h 412679"/>
              <a:gd name="connsiteX197" fmla="*/ 312911 w 1074835"/>
              <a:gd name="connsiteY197" fmla="*/ 226308 h 412679"/>
              <a:gd name="connsiteX198" fmla="*/ 258469 w 1074835"/>
              <a:gd name="connsiteY198" fmla="*/ 215544 h 412679"/>
              <a:gd name="connsiteX199" fmla="*/ 297745 w 1074835"/>
              <a:gd name="connsiteY199" fmla="*/ 215544 h 412679"/>
              <a:gd name="connsiteX200" fmla="*/ 278172 w 1074835"/>
              <a:gd name="connsiteY200" fmla="*/ 198684 h 412679"/>
              <a:gd name="connsiteX201" fmla="*/ 258469 w 1074835"/>
              <a:gd name="connsiteY201" fmla="*/ 215544 h 412679"/>
              <a:gd name="connsiteX202" fmla="*/ 382129 w 1074835"/>
              <a:gd name="connsiteY202" fmla="*/ 242779 h 412679"/>
              <a:gd name="connsiteX203" fmla="*/ 382129 w 1074835"/>
              <a:gd name="connsiteY203" fmla="*/ 255747 h 412679"/>
              <a:gd name="connsiteX204" fmla="*/ 322373 w 1074835"/>
              <a:gd name="connsiteY204" fmla="*/ 255747 h 412679"/>
              <a:gd name="connsiteX205" fmla="*/ 322373 w 1074835"/>
              <a:gd name="connsiteY205" fmla="*/ 245502 h 412679"/>
              <a:gd name="connsiteX206" fmla="*/ 360353 w 1074835"/>
              <a:gd name="connsiteY206" fmla="*/ 199462 h 412679"/>
              <a:gd name="connsiteX207" fmla="*/ 323151 w 1074835"/>
              <a:gd name="connsiteY207" fmla="*/ 199462 h 412679"/>
              <a:gd name="connsiteX208" fmla="*/ 323151 w 1074835"/>
              <a:gd name="connsiteY208" fmla="*/ 186493 h 412679"/>
              <a:gd name="connsiteX209" fmla="*/ 381092 w 1074835"/>
              <a:gd name="connsiteY209" fmla="*/ 186493 h 412679"/>
              <a:gd name="connsiteX210" fmla="*/ 381092 w 1074835"/>
              <a:gd name="connsiteY210" fmla="*/ 196739 h 412679"/>
              <a:gd name="connsiteX211" fmla="*/ 342983 w 1074835"/>
              <a:gd name="connsiteY211" fmla="*/ 242779 h 412679"/>
              <a:gd name="connsiteX212" fmla="*/ 382129 w 1074835"/>
              <a:gd name="connsiteY212" fmla="*/ 242779 h 412679"/>
              <a:gd name="connsiteX213" fmla="*/ 394832 w 1074835"/>
              <a:gd name="connsiteY213" fmla="*/ 165354 h 412679"/>
              <a:gd name="connsiteX214" fmla="*/ 405202 w 1074835"/>
              <a:gd name="connsiteY214" fmla="*/ 155627 h 412679"/>
              <a:gd name="connsiteX215" fmla="*/ 415572 w 1074835"/>
              <a:gd name="connsiteY215" fmla="*/ 164965 h 412679"/>
              <a:gd name="connsiteX216" fmla="*/ 405202 w 1074835"/>
              <a:gd name="connsiteY216" fmla="*/ 175081 h 412679"/>
              <a:gd name="connsiteX217" fmla="*/ 394832 w 1074835"/>
              <a:gd name="connsiteY217" fmla="*/ 165354 h 412679"/>
              <a:gd name="connsiteX218" fmla="*/ 397036 w 1074835"/>
              <a:gd name="connsiteY218" fmla="*/ 186493 h 412679"/>
              <a:gd name="connsiteX219" fmla="*/ 413239 w 1074835"/>
              <a:gd name="connsiteY219" fmla="*/ 186493 h 412679"/>
              <a:gd name="connsiteX220" fmla="*/ 413239 w 1074835"/>
              <a:gd name="connsiteY220" fmla="*/ 255747 h 412679"/>
              <a:gd name="connsiteX221" fmla="*/ 397036 w 1074835"/>
              <a:gd name="connsiteY221" fmla="*/ 255747 h 412679"/>
              <a:gd name="connsiteX222" fmla="*/ 397036 w 1074835"/>
              <a:gd name="connsiteY222" fmla="*/ 186493 h 412679"/>
              <a:gd name="connsiteX223" fmla="*/ 502679 w 1074835"/>
              <a:gd name="connsiteY223" fmla="*/ 216062 h 412679"/>
              <a:gd name="connsiteX224" fmla="*/ 502679 w 1074835"/>
              <a:gd name="connsiteY224" fmla="*/ 255747 h 412679"/>
              <a:gd name="connsiteX225" fmla="*/ 486476 w 1074835"/>
              <a:gd name="connsiteY225" fmla="*/ 255747 h 412679"/>
              <a:gd name="connsiteX226" fmla="*/ 486476 w 1074835"/>
              <a:gd name="connsiteY226" fmla="*/ 218138 h 412679"/>
              <a:gd name="connsiteX227" fmla="*/ 470014 w 1074835"/>
              <a:gd name="connsiteY227" fmla="*/ 199851 h 412679"/>
              <a:gd name="connsiteX228" fmla="*/ 450700 w 1074835"/>
              <a:gd name="connsiteY228" fmla="*/ 220731 h 412679"/>
              <a:gd name="connsiteX229" fmla="*/ 450700 w 1074835"/>
              <a:gd name="connsiteY229" fmla="*/ 255747 h 412679"/>
              <a:gd name="connsiteX230" fmla="*/ 434497 w 1074835"/>
              <a:gd name="connsiteY230" fmla="*/ 255747 h 412679"/>
              <a:gd name="connsiteX231" fmla="*/ 434497 w 1074835"/>
              <a:gd name="connsiteY231" fmla="*/ 186493 h 412679"/>
              <a:gd name="connsiteX232" fmla="*/ 449922 w 1074835"/>
              <a:gd name="connsiteY232" fmla="*/ 186493 h 412679"/>
              <a:gd name="connsiteX233" fmla="*/ 449922 w 1074835"/>
              <a:gd name="connsiteY233" fmla="*/ 195442 h 412679"/>
              <a:gd name="connsiteX234" fmla="*/ 473773 w 1074835"/>
              <a:gd name="connsiteY234" fmla="*/ 185715 h 412679"/>
              <a:gd name="connsiteX235" fmla="*/ 502679 w 1074835"/>
              <a:gd name="connsiteY235" fmla="*/ 216062 h 412679"/>
              <a:gd name="connsiteX236" fmla="*/ 515382 w 1074835"/>
              <a:gd name="connsiteY236" fmla="*/ 248874 h 412679"/>
              <a:gd name="connsiteX237" fmla="*/ 521604 w 1074835"/>
              <a:gd name="connsiteY237" fmla="*/ 236553 h 412679"/>
              <a:gd name="connsiteX238" fmla="*/ 545714 w 1074835"/>
              <a:gd name="connsiteY238" fmla="*/ 243427 h 412679"/>
              <a:gd name="connsiteX239" fmla="*/ 560232 w 1074835"/>
              <a:gd name="connsiteY239" fmla="*/ 235775 h 412679"/>
              <a:gd name="connsiteX240" fmla="*/ 517456 w 1074835"/>
              <a:gd name="connsiteY240" fmla="*/ 207373 h 412679"/>
              <a:gd name="connsiteX241" fmla="*/ 547918 w 1074835"/>
              <a:gd name="connsiteY241" fmla="*/ 185715 h 412679"/>
              <a:gd name="connsiteX242" fmla="*/ 573842 w 1074835"/>
              <a:gd name="connsiteY242" fmla="*/ 191681 h 412679"/>
              <a:gd name="connsiteX243" fmla="*/ 567620 w 1074835"/>
              <a:gd name="connsiteY243" fmla="*/ 204001 h 412679"/>
              <a:gd name="connsiteX244" fmla="*/ 547788 w 1074835"/>
              <a:gd name="connsiteY244" fmla="*/ 198814 h 412679"/>
              <a:gd name="connsiteX245" fmla="*/ 533270 w 1074835"/>
              <a:gd name="connsiteY245" fmla="*/ 206595 h 412679"/>
              <a:gd name="connsiteX246" fmla="*/ 576046 w 1074835"/>
              <a:gd name="connsiteY246" fmla="*/ 235257 h 412679"/>
              <a:gd name="connsiteX247" fmla="*/ 544677 w 1074835"/>
              <a:gd name="connsiteY247" fmla="*/ 256655 h 412679"/>
              <a:gd name="connsiteX248" fmla="*/ 515382 w 1074835"/>
              <a:gd name="connsiteY248" fmla="*/ 248874 h 412679"/>
              <a:gd name="connsiteX249" fmla="*/ 647987 w 1074835"/>
              <a:gd name="connsiteY249" fmla="*/ 215155 h 412679"/>
              <a:gd name="connsiteX250" fmla="*/ 647987 w 1074835"/>
              <a:gd name="connsiteY250" fmla="*/ 255747 h 412679"/>
              <a:gd name="connsiteX251" fmla="*/ 632691 w 1074835"/>
              <a:gd name="connsiteY251" fmla="*/ 255747 h 412679"/>
              <a:gd name="connsiteX252" fmla="*/ 632691 w 1074835"/>
              <a:gd name="connsiteY252" fmla="*/ 247318 h 412679"/>
              <a:gd name="connsiteX253" fmla="*/ 610914 w 1074835"/>
              <a:gd name="connsiteY253" fmla="*/ 256655 h 412679"/>
              <a:gd name="connsiteX254" fmla="*/ 585119 w 1074835"/>
              <a:gd name="connsiteY254" fmla="*/ 235905 h 412679"/>
              <a:gd name="connsiteX255" fmla="*/ 613896 w 1074835"/>
              <a:gd name="connsiteY255" fmla="*/ 215284 h 412679"/>
              <a:gd name="connsiteX256" fmla="*/ 631784 w 1074835"/>
              <a:gd name="connsiteY256" fmla="*/ 215284 h 412679"/>
              <a:gd name="connsiteX257" fmla="*/ 631784 w 1074835"/>
              <a:gd name="connsiteY257" fmla="*/ 214247 h 412679"/>
              <a:gd name="connsiteX258" fmla="*/ 614544 w 1074835"/>
              <a:gd name="connsiteY258" fmla="*/ 199203 h 412679"/>
              <a:gd name="connsiteX259" fmla="*/ 593545 w 1074835"/>
              <a:gd name="connsiteY259" fmla="*/ 206076 h 412679"/>
              <a:gd name="connsiteX260" fmla="*/ 587193 w 1074835"/>
              <a:gd name="connsiteY260" fmla="*/ 194275 h 412679"/>
              <a:gd name="connsiteX261" fmla="*/ 616488 w 1074835"/>
              <a:gd name="connsiteY261" fmla="*/ 185715 h 412679"/>
              <a:gd name="connsiteX262" fmla="*/ 647987 w 1074835"/>
              <a:gd name="connsiteY262" fmla="*/ 215155 h 412679"/>
              <a:gd name="connsiteX263" fmla="*/ 631784 w 1074835"/>
              <a:gd name="connsiteY263" fmla="*/ 234089 h 412679"/>
              <a:gd name="connsiteX264" fmla="*/ 631784 w 1074835"/>
              <a:gd name="connsiteY264" fmla="*/ 226049 h 412679"/>
              <a:gd name="connsiteX265" fmla="*/ 615062 w 1074835"/>
              <a:gd name="connsiteY265" fmla="*/ 226049 h 412679"/>
              <a:gd name="connsiteX266" fmla="*/ 601063 w 1074835"/>
              <a:gd name="connsiteY266" fmla="*/ 235257 h 412679"/>
              <a:gd name="connsiteX267" fmla="*/ 614285 w 1074835"/>
              <a:gd name="connsiteY267" fmla="*/ 244854 h 412679"/>
              <a:gd name="connsiteX268" fmla="*/ 631784 w 1074835"/>
              <a:gd name="connsiteY268" fmla="*/ 234089 h 412679"/>
              <a:gd name="connsiteX269" fmla="*/ 726668 w 1074835"/>
              <a:gd name="connsiteY269" fmla="*/ 215155 h 412679"/>
              <a:gd name="connsiteX270" fmla="*/ 726668 w 1074835"/>
              <a:gd name="connsiteY270" fmla="*/ 255747 h 412679"/>
              <a:gd name="connsiteX271" fmla="*/ 711372 w 1074835"/>
              <a:gd name="connsiteY271" fmla="*/ 255747 h 412679"/>
              <a:gd name="connsiteX272" fmla="*/ 711372 w 1074835"/>
              <a:gd name="connsiteY272" fmla="*/ 247318 h 412679"/>
              <a:gd name="connsiteX273" fmla="*/ 689596 w 1074835"/>
              <a:gd name="connsiteY273" fmla="*/ 256655 h 412679"/>
              <a:gd name="connsiteX274" fmla="*/ 663801 w 1074835"/>
              <a:gd name="connsiteY274" fmla="*/ 235905 h 412679"/>
              <a:gd name="connsiteX275" fmla="*/ 692577 w 1074835"/>
              <a:gd name="connsiteY275" fmla="*/ 215284 h 412679"/>
              <a:gd name="connsiteX276" fmla="*/ 710465 w 1074835"/>
              <a:gd name="connsiteY276" fmla="*/ 215284 h 412679"/>
              <a:gd name="connsiteX277" fmla="*/ 710465 w 1074835"/>
              <a:gd name="connsiteY277" fmla="*/ 214247 h 412679"/>
              <a:gd name="connsiteX278" fmla="*/ 693225 w 1074835"/>
              <a:gd name="connsiteY278" fmla="*/ 199203 h 412679"/>
              <a:gd name="connsiteX279" fmla="*/ 672226 w 1074835"/>
              <a:gd name="connsiteY279" fmla="*/ 206076 h 412679"/>
              <a:gd name="connsiteX280" fmla="*/ 665875 w 1074835"/>
              <a:gd name="connsiteY280" fmla="*/ 194275 h 412679"/>
              <a:gd name="connsiteX281" fmla="*/ 695170 w 1074835"/>
              <a:gd name="connsiteY281" fmla="*/ 185715 h 412679"/>
              <a:gd name="connsiteX282" fmla="*/ 726668 w 1074835"/>
              <a:gd name="connsiteY282" fmla="*/ 215155 h 412679"/>
              <a:gd name="connsiteX283" fmla="*/ 710465 w 1074835"/>
              <a:gd name="connsiteY283" fmla="*/ 234089 h 412679"/>
              <a:gd name="connsiteX284" fmla="*/ 710465 w 1074835"/>
              <a:gd name="connsiteY284" fmla="*/ 226049 h 412679"/>
              <a:gd name="connsiteX285" fmla="*/ 693744 w 1074835"/>
              <a:gd name="connsiteY285" fmla="*/ 226049 h 412679"/>
              <a:gd name="connsiteX286" fmla="*/ 679744 w 1074835"/>
              <a:gd name="connsiteY286" fmla="*/ 235257 h 412679"/>
              <a:gd name="connsiteX287" fmla="*/ 692966 w 1074835"/>
              <a:gd name="connsiteY287" fmla="*/ 244854 h 412679"/>
              <a:gd name="connsiteX288" fmla="*/ 710465 w 1074835"/>
              <a:gd name="connsiteY288" fmla="*/ 234089 h 412679"/>
              <a:gd name="connsiteX289" fmla="*/ 815590 w 1074835"/>
              <a:gd name="connsiteY289" fmla="*/ 216062 h 412679"/>
              <a:gd name="connsiteX290" fmla="*/ 815590 w 1074835"/>
              <a:gd name="connsiteY290" fmla="*/ 255747 h 412679"/>
              <a:gd name="connsiteX291" fmla="*/ 799387 w 1074835"/>
              <a:gd name="connsiteY291" fmla="*/ 255747 h 412679"/>
              <a:gd name="connsiteX292" fmla="*/ 799387 w 1074835"/>
              <a:gd name="connsiteY292" fmla="*/ 218138 h 412679"/>
              <a:gd name="connsiteX293" fmla="*/ 782924 w 1074835"/>
              <a:gd name="connsiteY293" fmla="*/ 199851 h 412679"/>
              <a:gd name="connsiteX294" fmla="*/ 763611 w 1074835"/>
              <a:gd name="connsiteY294" fmla="*/ 220731 h 412679"/>
              <a:gd name="connsiteX295" fmla="*/ 763611 w 1074835"/>
              <a:gd name="connsiteY295" fmla="*/ 255747 h 412679"/>
              <a:gd name="connsiteX296" fmla="*/ 747408 w 1074835"/>
              <a:gd name="connsiteY296" fmla="*/ 255747 h 412679"/>
              <a:gd name="connsiteX297" fmla="*/ 747408 w 1074835"/>
              <a:gd name="connsiteY297" fmla="*/ 186493 h 412679"/>
              <a:gd name="connsiteX298" fmla="*/ 762833 w 1074835"/>
              <a:gd name="connsiteY298" fmla="*/ 186493 h 412679"/>
              <a:gd name="connsiteX299" fmla="*/ 762833 w 1074835"/>
              <a:gd name="connsiteY299" fmla="*/ 195442 h 412679"/>
              <a:gd name="connsiteX300" fmla="*/ 786684 w 1074835"/>
              <a:gd name="connsiteY300" fmla="*/ 185715 h 412679"/>
              <a:gd name="connsiteX301" fmla="*/ 815590 w 1074835"/>
              <a:gd name="connsiteY301" fmla="*/ 216062 h 412679"/>
              <a:gd name="connsiteX302" fmla="*/ 909696 w 1074835"/>
              <a:gd name="connsiteY302" fmla="*/ 221120 h 412679"/>
              <a:gd name="connsiteX303" fmla="*/ 874568 w 1074835"/>
              <a:gd name="connsiteY303" fmla="*/ 256655 h 412679"/>
              <a:gd name="connsiteX304" fmla="*/ 852403 w 1074835"/>
              <a:gd name="connsiteY304" fmla="*/ 247318 h 412679"/>
              <a:gd name="connsiteX305" fmla="*/ 852403 w 1074835"/>
              <a:gd name="connsiteY305" fmla="*/ 280907 h 412679"/>
              <a:gd name="connsiteX306" fmla="*/ 836200 w 1074835"/>
              <a:gd name="connsiteY306" fmla="*/ 280907 h 412679"/>
              <a:gd name="connsiteX307" fmla="*/ 836200 w 1074835"/>
              <a:gd name="connsiteY307" fmla="*/ 186493 h 412679"/>
              <a:gd name="connsiteX308" fmla="*/ 851625 w 1074835"/>
              <a:gd name="connsiteY308" fmla="*/ 186493 h 412679"/>
              <a:gd name="connsiteX309" fmla="*/ 851625 w 1074835"/>
              <a:gd name="connsiteY309" fmla="*/ 195572 h 412679"/>
              <a:gd name="connsiteX310" fmla="*/ 874568 w 1074835"/>
              <a:gd name="connsiteY310" fmla="*/ 185715 h 412679"/>
              <a:gd name="connsiteX311" fmla="*/ 909696 w 1074835"/>
              <a:gd name="connsiteY311" fmla="*/ 221120 h 412679"/>
              <a:gd name="connsiteX312" fmla="*/ 893234 w 1074835"/>
              <a:gd name="connsiteY312" fmla="*/ 221120 h 412679"/>
              <a:gd name="connsiteX313" fmla="*/ 872753 w 1074835"/>
              <a:gd name="connsiteY313" fmla="*/ 199462 h 412679"/>
              <a:gd name="connsiteX314" fmla="*/ 852143 w 1074835"/>
              <a:gd name="connsiteY314" fmla="*/ 221120 h 412679"/>
              <a:gd name="connsiteX315" fmla="*/ 872753 w 1074835"/>
              <a:gd name="connsiteY315" fmla="*/ 242779 h 412679"/>
              <a:gd name="connsiteX316" fmla="*/ 893234 w 1074835"/>
              <a:gd name="connsiteY316" fmla="*/ 221120 h 412679"/>
              <a:gd name="connsiteX317" fmla="*/ 982155 w 1074835"/>
              <a:gd name="connsiteY317" fmla="*/ 215155 h 412679"/>
              <a:gd name="connsiteX318" fmla="*/ 982155 w 1074835"/>
              <a:gd name="connsiteY318" fmla="*/ 255747 h 412679"/>
              <a:gd name="connsiteX319" fmla="*/ 966860 w 1074835"/>
              <a:gd name="connsiteY319" fmla="*/ 255747 h 412679"/>
              <a:gd name="connsiteX320" fmla="*/ 966860 w 1074835"/>
              <a:gd name="connsiteY320" fmla="*/ 247318 h 412679"/>
              <a:gd name="connsiteX321" fmla="*/ 945083 w 1074835"/>
              <a:gd name="connsiteY321" fmla="*/ 256655 h 412679"/>
              <a:gd name="connsiteX322" fmla="*/ 919288 w 1074835"/>
              <a:gd name="connsiteY322" fmla="*/ 235905 h 412679"/>
              <a:gd name="connsiteX323" fmla="*/ 948064 w 1074835"/>
              <a:gd name="connsiteY323" fmla="*/ 215284 h 412679"/>
              <a:gd name="connsiteX324" fmla="*/ 965953 w 1074835"/>
              <a:gd name="connsiteY324" fmla="*/ 215284 h 412679"/>
              <a:gd name="connsiteX325" fmla="*/ 965953 w 1074835"/>
              <a:gd name="connsiteY325" fmla="*/ 214247 h 412679"/>
              <a:gd name="connsiteX326" fmla="*/ 948713 w 1074835"/>
              <a:gd name="connsiteY326" fmla="*/ 199203 h 412679"/>
              <a:gd name="connsiteX327" fmla="*/ 927714 w 1074835"/>
              <a:gd name="connsiteY327" fmla="*/ 206076 h 412679"/>
              <a:gd name="connsiteX328" fmla="*/ 921362 w 1074835"/>
              <a:gd name="connsiteY328" fmla="*/ 194275 h 412679"/>
              <a:gd name="connsiteX329" fmla="*/ 950657 w 1074835"/>
              <a:gd name="connsiteY329" fmla="*/ 185715 h 412679"/>
              <a:gd name="connsiteX330" fmla="*/ 982155 w 1074835"/>
              <a:gd name="connsiteY330" fmla="*/ 215155 h 412679"/>
              <a:gd name="connsiteX331" fmla="*/ 965953 w 1074835"/>
              <a:gd name="connsiteY331" fmla="*/ 234089 h 412679"/>
              <a:gd name="connsiteX332" fmla="*/ 965953 w 1074835"/>
              <a:gd name="connsiteY332" fmla="*/ 226049 h 412679"/>
              <a:gd name="connsiteX333" fmla="*/ 949231 w 1074835"/>
              <a:gd name="connsiteY333" fmla="*/ 226049 h 412679"/>
              <a:gd name="connsiteX334" fmla="*/ 935232 w 1074835"/>
              <a:gd name="connsiteY334" fmla="*/ 235257 h 412679"/>
              <a:gd name="connsiteX335" fmla="*/ 948453 w 1074835"/>
              <a:gd name="connsiteY335" fmla="*/ 244854 h 412679"/>
              <a:gd name="connsiteX336" fmla="*/ 965953 w 1074835"/>
              <a:gd name="connsiteY336" fmla="*/ 234089 h 412679"/>
              <a:gd name="connsiteX337" fmla="*/ 1031153 w 1074835"/>
              <a:gd name="connsiteY337" fmla="*/ 226049 h 412679"/>
              <a:gd name="connsiteX338" fmla="*/ 1019098 w 1074835"/>
              <a:gd name="connsiteY338" fmla="*/ 237461 h 412679"/>
              <a:gd name="connsiteX339" fmla="*/ 1019098 w 1074835"/>
              <a:gd name="connsiteY339" fmla="*/ 255747 h 412679"/>
              <a:gd name="connsiteX340" fmla="*/ 1002895 w 1074835"/>
              <a:gd name="connsiteY340" fmla="*/ 255747 h 412679"/>
              <a:gd name="connsiteX341" fmla="*/ 1002895 w 1074835"/>
              <a:gd name="connsiteY341" fmla="*/ 159518 h 412679"/>
              <a:gd name="connsiteX342" fmla="*/ 1019098 w 1074835"/>
              <a:gd name="connsiteY342" fmla="*/ 159518 h 412679"/>
              <a:gd name="connsiteX343" fmla="*/ 1019098 w 1074835"/>
              <a:gd name="connsiteY343" fmla="*/ 217619 h 412679"/>
              <a:gd name="connsiteX344" fmla="*/ 1052671 w 1074835"/>
              <a:gd name="connsiteY344" fmla="*/ 186493 h 412679"/>
              <a:gd name="connsiteX345" fmla="*/ 1072114 w 1074835"/>
              <a:gd name="connsiteY345" fmla="*/ 186493 h 412679"/>
              <a:gd name="connsiteX346" fmla="*/ 1043208 w 1074835"/>
              <a:gd name="connsiteY346" fmla="*/ 215544 h 412679"/>
              <a:gd name="connsiteX347" fmla="*/ 1074836 w 1074835"/>
              <a:gd name="connsiteY347" fmla="*/ 255747 h 412679"/>
              <a:gd name="connsiteX348" fmla="*/ 1055133 w 1074835"/>
              <a:gd name="connsiteY348" fmla="*/ 255747 h 412679"/>
              <a:gd name="connsiteX349" fmla="*/ 1031153 w 1074835"/>
              <a:gd name="connsiteY349" fmla="*/ 226049 h 412679"/>
              <a:gd name="connsiteX350" fmla="*/ 68441 w 1074835"/>
              <a:gd name="connsiteY350" fmla="*/ 364946 h 412679"/>
              <a:gd name="connsiteX351" fmla="*/ 84385 w 1074835"/>
              <a:gd name="connsiteY351" fmla="*/ 364946 h 412679"/>
              <a:gd name="connsiteX352" fmla="*/ 84385 w 1074835"/>
              <a:gd name="connsiteY352" fmla="*/ 401129 h 412679"/>
              <a:gd name="connsiteX353" fmla="*/ 48868 w 1074835"/>
              <a:gd name="connsiteY353" fmla="*/ 412672 h 412679"/>
              <a:gd name="connsiteX354" fmla="*/ 0 w 1074835"/>
              <a:gd name="connsiteY354" fmla="*/ 365983 h 412679"/>
              <a:gd name="connsiteX355" fmla="*/ 49127 w 1074835"/>
              <a:gd name="connsiteY355" fmla="*/ 319295 h 412679"/>
              <a:gd name="connsiteX356" fmla="*/ 85551 w 1074835"/>
              <a:gd name="connsiteY356" fmla="*/ 334080 h 412679"/>
              <a:gd name="connsiteX357" fmla="*/ 74922 w 1074835"/>
              <a:gd name="connsiteY357" fmla="*/ 344455 h 412679"/>
              <a:gd name="connsiteX358" fmla="*/ 49905 w 1074835"/>
              <a:gd name="connsiteY358" fmla="*/ 334080 h 412679"/>
              <a:gd name="connsiteX359" fmla="*/ 16981 w 1074835"/>
              <a:gd name="connsiteY359" fmla="*/ 365983 h 412679"/>
              <a:gd name="connsiteX360" fmla="*/ 49775 w 1074835"/>
              <a:gd name="connsiteY360" fmla="*/ 397887 h 412679"/>
              <a:gd name="connsiteX361" fmla="*/ 68441 w 1074835"/>
              <a:gd name="connsiteY361" fmla="*/ 393218 h 412679"/>
              <a:gd name="connsiteX362" fmla="*/ 68441 w 1074835"/>
              <a:gd name="connsiteY362" fmla="*/ 364946 h 412679"/>
              <a:gd name="connsiteX363" fmla="*/ 169806 w 1074835"/>
              <a:gd name="connsiteY363" fmla="*/ 381935 h 412679"/>
              <a:gd name="connsiteX364" fmla="*/ 115494 w 1074835"/>
              <a:gd name="connsiteY364" fmla="*/ 381935 h 412679"/>
              <a:gd name="connsiteX365" fmla="*/ 137919 w 1074835"/>
              <a:gd name="connsiteY365" fmla="*/ 398535 h 412679"/>
              <a:gd name="connsiteX366" fmla="*/ 156715 w 1074835"/>
              <a:gd name="connsiteY366" fmla="*/ 391013 h 412679"/>
              <a:gd name="connsiteX367" fmla="*/ 165399 w 1074835"/>
              <a:gd name="connsiteY367" fmla="*/ 401000 h 412679"/>
              <a:gd name="connsiteX368" fmla="*/ 137530 w 1074835"/>
              <a:gd name="connsiteY368" fmla="*/ 412283 h 412679"/>
              <a:gd name="connsiteX369" fmla="*/ 99291 w 1074835"/>
              <a:gd name="connsiteY369" fmla="*/ 376748 h 412679"/>
              <a:gd name="connsiteX370" fmla="*/ 135067 w 1074835"/>
              <a:gd name="connsiteY370" fmla="*/ 341342 h 412679"/>
              <a:gd name="connsiteX371" fmla="*/ 170066 w 1074835"/>
              <a:gd name="connsiteY371" fmla="*/ 377137 h 412679"/>
              <a:gd name="connsiteX372" fmla="*/ 169806 w 1074835"/>
              <a:gd name="connsiteY372" fmla="*/ 381935 h 412679"/>
              <a:gd name="connsiteX373" fmla="*/ 115365 w 1074835"/>
              <a:gd name="connsiteY373" fmla="*/ 371171 h 412679"/>
              <a:gd name="connsiteX374" fmla="*/ 154641 w 1074835"/>
              <a:gd name="connsiteY374" fmla="*/ 371171 h 412679"/>
              <a:gd name="connsiteX375" fmla="*/ 135067 w 1074835"/>
              <a:gd name="connsiteY375" fmla="*/ 354311 h 412679"/>
              <a:gd name="connsiteX376" fmla="*/ 115365 w 1074835"/>
              <a:gd name="connsiteY376" fmla="*/ 371171 h 412679"/>
              <a:gd name="connsiteX377" fmla="*/ 185621 w 1074835"/>
              <a:gd name="connsiteY377" fmla="*/ 315145 h 412679"/>
              <a:gd name="connsiteX378" fmla="*/ 201823 w 1074835"/>
              <a:gd name="connsiteY378" fmla="*/ 315145 h 412679"/>
              <a:gd name="connsiteX379" fmla="*/ 201823 w 1074835"/>
              <a:gd name="connsiteY379" fmla="*/ 411375 h 412679"/>
              <a:gd name="connsiteX380" fmla="*/ 185621 w 1074835"/>
              <a:gd name="connsiteY380" fmla="*/ 411375 h 412679"/>
              <a:gd name="connsiteX381" fmla="*/ 185621 w 1074835"/>
              <a:gd name="connsiteY381" fmla="*/ 315145 h 412679"/>
              <a:gd name="connsiteX382" fmla="*/ 287893 w 1074835"/>
              <a:gd name="connsiteY382" fmla="*/ 381935 h 412679"/>
              <a:gd name="connsiteX383" fmla="*/ 233581 w 1074835"/>
              <a:gd name="connsiteY383" fmla="*/ 381935 h 412679"/>
              <a:gd name="connsiteX384" fmla="*/ 256006 w 1074835"/>
              <a:gd name="connsiteY384" fmla="*/ 398535 h 412679"/>
              <a:gd name="connsiteX385" fmla="*/ 274801 w 1074835"/>
              <a:gd name="connsiteY385" fmla="*/ 391013 h 412679"/>
              <a:gd name="connsiteX386" fmla="*/ 283486 w 1074835"/>
              <a:gd name="connsiteY386" fmla="*/ 401000 h 412679"/>
              <a:gd name="connsiteX387" fmla="*/ 255617 w 1074835"/>
              <a:gd name="connsiteY387" fmla="*/ 412283 h 412679"/>
              <a:gd name="connsiteX388" fmla="*/ 217378 w 1074835"/>
              <a:gd name="connsiteY388" fmla="*/ 376748 h 412679"/>
              <a:gd name="connsiteX389" fmla="*/ 253154 w 1074835"/>
              <a:gd name="connsiteY389" fmla="*/ 341342 h 412679"/>
              <a:gd name="connsiteX390" fmla="*/ 288153 w 1074835"/>
              <a:gd name="connsiteY390" fmla="*/ 377137 h 412679"/>
              <a:gd name="connsiteX391" fmla="*/ 287893 w 1074835"/>
              <a:gd name="connsiteY391" fmla="*/ 381935 h 412679"/>
              <a:gd name="connsiteX392" fmla="*/ 233451 w 1074835"/>
              <a:gd name="connsiteY392" fmla="*/ 371171 h 412679"/>
              <a:gd name="connsiteX393" fmla="*/ 272727 w 1074835"/>
              <a:gd name="connsiteY393" fmla="*/ 371171 h 412679"/>
              <a:gd name="connsiteX394" fmla="*/ 253154 w 1074835"/>
              <a:gd name="connsiteY394" fmla="*/ 354311 h 412679"/>
              <a:gd name="connsiteX395" fmla="*/ 233451 w 1074835"/>
              <a:gd name="connsiteY395" fmla="*/ 371171 h 412679"/>
              <a:gd name="connsiteX396" fmla="*/ 345316 w 1074835"/>
              <a:gd name="connsiteY396" fmla="*/ 407614 h 412679"/>
              <a:gd name="connsiteX397" fmla="*/ 329762 w 1074835"/>
              <a:gd name="connsiteY397" fmla="*/ 412283 h 412679"/>
              <a:gd name="connsiteX398" fmla="*/ 305911 w 1074835"/>
              <a:gd name="connsiteY398" fmla="*/ 388938 h 412679"/>
              <a:gd name="connsiteX399" fmla="*/ 305911 w 1074835"/>
              <a:gd name="connsiteY399" fmla="*/ 355608 h 412679"/>
              <a:gd name="connsiteX400" fmla="*/ 294504 w 1074835"/>
              <a:gd name="connsiteY400" fmla="*/ 355608 h 412679"/>
              <a:gd name="connsiteX401" fmla="*/ 294504 w 1074835"/>
              <a:gd name="connsiteY401" fmla="*/ 342639 h 412679"/>
              <a:gd name="connsiteX402" fmla="*/ 305911 w 1074835"/>
              <a:gd name="connsiteY402" fmla="*/ 342639 h 412679"/>
              <a:gd name="connsiteX403" fmla="*/ 305911 w 1074835"/>
              <a:gd name="connsiteY403" fmla="*/ 326817 h 412679"/>
              <a:gd name="connsiteX404" fmla="*/ 322114 w 1074835"/>
              <a:gd name="connsiteY404" fmla="*/ 326817 h 412679"/>
              <a:gd name="connsiteX405" fmla="*/ 322114 w 1074835"/>
              <a:gd name="connsiteY405" fmla="*/ 342639 h 412679"/>
              <a:gd name="connsiteX406" fmla="*/ 340650 w 1074835"/>
              <a:gd name="connsiteY406" fmla="*/ 342639 h 412679"/>
              <a:gd name="connsiteX407" fmla="*/ 340650 w 1074835"/>
              <a:gd name="connsiteY407" fmla="*/ 355608 h 412679"/>
              <a:gd name="connsiteX408" fmla="*/ 322114 w 1074835"/>
              <a:gd name="connsiteY408" fmla="*/ 355608 h 412679"/>
              <a:gd name="connsiteX409" fmla="*/ 322114 w 1074835"/>
              <a:gd name="connsiteY409" fmla="*/ 388549 h 412679"/>
              <a:gd name="connsiteX410" fmla="*/ 331706 w 1074835"/>
              <a:gd name="connsiteY410" fmla="*/ 398925 h 412679"/>
              <a:gd name="connsiteX411" fmla="*/ 340780 w 1074835"/>
              <a:gd name="connsiteY411" fmla="*/ 396071 h 412679"/>
              <a:gd name="connsiteX412" fmla="*/ 345316 w 1074835"/>
              <a:gd name="connsiteY412" fmla="*/ 407614 h 412679"/>
              <a:gd name="connsiteX413" fmla="*/ 398592 w 1074835"/>
              <a:gd name="connsiteY413" fmla="*/ 407614 h 412679"/>
              <a:gd name="connsiteX414" fmla="*/ 383037 w 1074835"/>
              <a:gd name="connsiteY414" fmla="*/ 412283 h 412679"/>
              <a:gd name="connsiteX415" fmla="*/ 359186 w 1074835"/>
              <a:gd name="connsiteY415" fmla="*/ 388938 h 412679"/>
              <a:gd name="connsiteX416" fmla="*/ 359186 w 1074835"/>
              <a:gd name="connsiteY416" fmla="*/ 355608 h 412679"/>
              <a:gd name="connsiteX417" fmla="*/ 347779 w 1074835"/>
              <a:gd name="connsiteY417" fmla="*/ 355608 h 412679"/>
              <a:gd name="connsiteX418" fmla="*/ 347779 w 1074835"/>
              <a:gd name="connsiteY418" fmla="*/ 342639 h 412679"/>
              <a:gd name="connsiteX419" fmla="*/ 359186 w 1074835"/>
              <a:gd name="connsiteY419" fmla="*/ 342639 h 412679"/>
              <a:gd name="connsiteX420" fmla="*/ 359186 w 1074835"/>
              <a:gd name="connsiteY420" fmla="*/ 326817 h 412679"/>
              <a:gd name="connsiteX421" fmla="*/ 375389 w 1074835"/>
              <a:gd name="connsiteY421" fmla="*/ 326817 h 412679"/>
              <a:gd name="connsiteX422" fmla="*/ 375389 w 1074835"/>
              <a:gd name="connsiteY422" fmla="*/ 342639 h 412679"/>
              <a:gd name="connsiteX423" fmla="*/ 393925 w 1074835"/>
              <a:gd name="connsiteY423" fmla="*/ 342639 h 412679"/>
              <a:gd name="connsiteX424" fmla="*/ 393925 w 1074835"/>
              <a:gd name="connsiteY424" fmla="*/ 355608 h 412679"/>
              <a:gd name="connsiteX425" fmla="*/ 375389 w 1074835"/>
              <a:gd name="connsiteY425" fmla="*/ 355608 h 412679"/>
              <a:gd name="connsiteX426" fmla="*/ 375389 w 1074835"/>
              <a:gd name="connsiteY426" fmla="*/ 388549 h 412679"/>
              <a:gd name="connsiteX427" fmla="*/ 384981 w 1074835"/>
              <a:gd name="connsiteY427" fmla="*/ 398925 h 412679"/>
              <a:gd name="connsiteX428" fmla="*/ 394055 w 1074835"/>
              <a:gd name="connsiteY428" fmla="*/ 396071 h 412679"/>
              <a:gd name="connsiteX429" fmla="*/ 398592 w 1074835"/>
              <a:gd name="connsiteY429" fmla="*/ 407614 h 412679"/>
              <a:gd name="connsiteX430" fmla="*/ 474421 w 1074835"/>
              <a:gd name="connsiteY430" fmla="*/ 381935 h 412679"/>
              <a:gd name="connsiteX431" fmla="*/ 420109 w 1074835"/>
              <a:gd name="connsiteY431" fmla="*/ 381935 h 412679"/>
              <a:gd name="connsiteX432" fmla="*/ 442534 w 1074835"/>
              <a:gd name="connsiteY432" fmla="*/ 398535 h 412679"/>
              <a:gd name="connsiteX433" fmla="*/ 461329 w 1074835"/>
              <a:gd name="connsiteY433" fmla="*/ 391013 h 412679"/>
              <a:gd name="connsiteX434" fmla="*/ 470014 w 1074835"/>
              <a:gd name="connsiteY434" fmla="*/ 401000 h 412679"/>
              <a:gd name="connsiteX435" fmla="*/ 442145 w 1074835"/>
              <a:gd name="connsiteY435" fmla="*/ 412283 h 412679"/>
              <a:gd name="connsiteX436" fmla="*/ 403906 w 1074835"/>
              <a:gd name="connsiteY436" fmla="*/ 376748 h 412679"/>
              <a:gd name="connsiteX437" fmla="*/ 439682 w 1074835"/>
              <a:gd name="connsiteY437" fmla="*/ 341342 h 412679"/>
              <a:gd name="connsiteX438" fmla="*/ 474680 w 1074835"/>
              <a:gd name="connsiteY438" fmla="*/ 377137 h 412679"/>
              <a:gd name="connsiteX439" fmla="*/ 474421 w 1074835"/>
              <a:gd name="connsiteY439" fmla="*/ 381935 h 412679"/>
              <a:gd name="connsiteX440" fmla="*/ 419979 w 1074835"/>
              <a:gd name="connsiteY440" fmla="*/ 371171 h 412679"/>
              <a:gd name="connsiteX441" fmla="*/ 459255 w 1074835"/>
              <a:gd name="connsiteY441" fmla="*/ 371171 h 412679"/>
              <a:gd name="connsiteX442" fmla="*/ 439682 w 1074835"/>
              <a:gd name="connsiteY442" fmla="*/ 354311 h 412679"/>
              <a:gd name="connsiteX443" fmla="*/ 419979 w 1074835"/>
              <a:gd name="connsiteY443" fmla="*/ 371171 h 412679"/>
              <a:gd name="connsiteX444" fmla="*/ 530289 w 1074835"/>
              <a:gd name="connsiteY444" fmla="*/ 341342 h 412679"/>
              <a:gd name="connsiteX445" fmla="*/ 530289 w 1074835"/>
              <a:gd name="connsiteY445" fmla="*/ 356775 h 412679"/>
              <a:gd name="connsiteX446" fmla="*/ 526530 w 1074835"/>
              <a:gd name="connsiteY446" fmla="*/ 356386 h 412679"/>
              <a:gd name="connsiteX447" fmla="*/ 506438 w 1074835"/>
              <a:gd name="connsiteY447" fmla="*/ 377785 h 412679"/>
              <a:gd name="connsiteX448" fmla="*/ 506438 w 1074835"/>
              <a:gd name="connsiteY448" fmla="*/ 411375 h 412679"/>
              <a:gd name="connsiteX449" fmla="*/ 490235 w 1074835"/>
              <a:gd name="connsiteY449" fmla="*/ 411375 h 412679"/>
              <a:gd name="connsiteX450" fmla="*/ 490235 w 1074835"/>
              <a:gd name="connsiteY450" fmla="*/ 342121 h 412679"/>
              <a:gd name="connsiteX451" fmla="*/ 505660 w 1074835"/>
              <a:gd name="connsiteY451" fmla="*/ 342121 h 412679"/>
              <a:gd name="connsiteX452" fmla="*/ 505660 w 1074835"/>
              <a:gd name="connsiteY452" fmla="*/ 352236 h 412679"/>
              <a:gd name="connsiteX453" fmla="*/ 530289 w 1074835"/>
              <a:gd name="connsiteY453" fmla="*/ 341342 h 412679"/>
              <a:gd name="connsiteX454" fmla="*/ 611174 w 1074835"/>
              <a:gd name="connsiteY454" fmla="*/ 315145 h 412679"/>
              <a:gd name="connsiteX455" fmla="*/ 611174 w 1074835"/>
              <a:gd name="connsiteY455" fmla="*/ 411375 h 412679"/>
              <a:gd name="connsiteX456" fmla="*/ 595619 w 1074835"/>
              <a:gd name="connsiteY456" fmla="*/ 411375 h 412679"/>
              <a:gd name="connsiteX457" fmla="*/ 595619 w 1074835"/>
              <a:gd name="connsiteY457" fmla="*/ 402426 h 412679"/>
              <a:gd name="connsiteX458" fmla="*/ 572676 w 1074835"/>
              <a:gd name="connsiteY458" fmla="*/ 412283 h 412679"/>
              <a:gd name="connsiteX459" fmla="*/ 537677 w 1074835"/>
              <a:gd name="connsiteY459" fmla="*/ 376748 h 412679"/>
              <a:gd name="connsiteX460" fmla="*/ 572676 w 1074835"/>
              <a:gd name="connsiteY460" fmla="*/ 341342 h 412679"/>
              <a:gd name="connsiteX461" fmla="*/ 594971 w 1074835"/>
              <a:gd name="connsiteY461" fmla="*/ 350680 h 412679"/>
              <a:gd name="connsiteX462" fmla="*/ 594971 w 1074835"/>
              <a:gd name="connsiteY462" fmla="*/ 315145 h 412679"/>
              <a:gd name="connsiteX463" fmla="*/ 611174 w 1074835"/>
              <a:gd name="connsiteY463" fmla="*/ 315145 h 412679"/>
              <a:gd name="connsiteX464" fmla="*/ 595230 w 1074835"/>
              <a:gd name="connsiteY464" fmla="*/ 376748 h 412679"/>
              <a:gd name="connsiteX465" fmla="*/ 574620 w 1074835"/>
              <a:gd name="connsiteY465" fmla="*/ 355090 h 412679"/>
              <a:gd name="connsiteX466" fmla="*/ 554010 w 1074835"/>
              <a:gd name="connsiteY466" fmla="*/ 376748 h 412679"/>
              <a:gd name="connsiteX467" fmla="*/ 574620 w 1074835"/>
              <a:gd name="connsiteY467" fmla="*/ 398406 h 412679"/>
              <a:gd name="connsiteX468" fmla="*/ 595230 w 1074835"/>
              <a:gd name="connsiteY468" fmla="*/ 376748 h 412679"/>
              <a:gd name="connsiteX469" fmla="*/ 700614 w 1074835"/>
              <a:gd name="connsiteY469" fmla="*/ 371690 h 412679"/>
              <a:gd name="connsiteX470" fmla="*/ 700614 w 1074835"/>
              <a:gd name="connsiteY470" fmla="*/ 411375 h 412679"/>
              <a:gd name="connsiteX471" fmla="*/ 684411 w 1074835"/>
              <a:gd name="connsiteY471" fmla="*/ 411375 h 412679"/>
              <a:gd name="connsiteX472" fmla="*/ 684411 w 1074835"/>
              <a:gd name="connsiteY472" fmla="*/ 373765 h 412679"/>
              <a:gd name="connsiteX473" fmla="*/ 667949 w 1074835"/>
              <a:gd name="connsiteY473" fmla="*/ 355479 h 412679"/>
              <a:gd name="connsiteX474" fmla="*/ 648635 w 1074835"/>
              <a:gd name="connsiteY474" fmla="*/ 376359 h 412679"/>
              <a:gd name="connsiteX475" fmla="*/ 648635 w 1074835"/>
              <a:gd name="connsiteY475" fmla="*/ 411375 h 412679"/>
              <a:gd name="connsiteX476" fmla="*/ 632432 w 1074835"/>
              <a:gd name="connsiteY476" fmla="*/ 411375 h 412679"/>
              <a:gd name="connsiteX477" fmla="*/ 632432 w 1074835"/>
              <a:gd name="connsiteY477" fmla="*/ 315145 h 412679"/>
              <a:gd name="connsiteX478" fmla="*/ 648635 w 1074835"/>
              <a:gd name="connsiteY478" fmla="*/ 315145 h 412679"/>
              <a:gd name="connsiteX479" fmla="*/ 648635 w 1074835"/>
              <a:gd name="connsiteY479" fmla="*/ 350161 h 412679"/>
              <a:gd name="connsiteX480" fmla="*/ 671708 w 1074835"/>
              <a:gd name="connsiteY480" fmla="*/ 341342 h 412679"/>
              <a:gd name="connsiteX481" fmla="*/ 700614 w 1074835"/>
              <a:gd name="connsiteY481" fmla="*/ 371690 h 412679"/>
              <a:gd name="connsiteX482" fmla="*/ 786684 w 1074835"/>
              <a:gd name="connsiteY482" fmla="*/ 381935 h 412679"/>
              <a:gd name="connsiteX483" fmla="*/ 732371 w 1074835"/>
              <a:gd name="connsiteY483" fmla="*/ 381935 h 412679"/>
              <a:gd name="connsiteX484" fmla="*/ 754796 w 1074835"/>
              <a:gd name="connsiteY484" fmla="*/ 398535 h 412679"/>
              <a:gd name="connsiteX485" fmla="*/ 773592 w 1074835"/>
              <a:gd name="connsiteY485" fmla="*/ 391013 h 412679"/>
              <a:gd name="connsiteX486" fmla="*/ 782276 w 1074835"/>
              <a:gd name="connsiteY486" fmla="*/ 401000 h 412679"/>
              <a:gd name="connsiteX487" fmla="*/ 754407 w 1074835"/>
              <a:gd name="connsiteY487" fmla="*/ 412283 h 412679"/>
              <a:gd name="connsiteX488" fmla="*/ 716169 w 1074835"/>
              <a:gd name="connsiteY488" fmla="*/ 376748 h 412679"/>
              <a:gd name="connsiteX489" fmla="*/ 751945 w 1074835"/>
              <a:gd name="connsiteY489" fmla="*/ 341342 h 412679"/>
              <a:gd name="connsiteX490" fmla="*/ 786943 w 1074835"/>
              <a:gd name="connsiteY490" fmla="*/ 377137 h 412679"/>
              <a:gd name="connsiteX491" fmla="*/ 786684 w 1074835"/>
              <a:gd name="connsiteY491" fmla="*/ 381935 h 412679"/>
              <a:gd name="connsiteX492" fmla="*/ 732242 w 1074835"/>
              <a:gd name="connsiteY492" fmla="*/ 371171 h 412679"/>
              <a:gd name="connsiteX493" fmla="*/ 771518 w 1074835"/>
              <a:gd name="connsiteY493" fmla="*/ 371171 h 412679"/>
              <a:gd name="connsiteX494" fmla="*/ 751945 w 1074835"/>
              <a:gd name="connsiteY494" fmla="*/ 354311 h 412679"/>
              <a:gd name="connsiteX495" fmla="*/ 732242 w 1074835"/>
              <a:gd name="connsiteY495" fmla="*/ 371171 h 412679"/>
              <a:gd name="connsiteX496" fmla="*/ 800294 w 1074835"/>
              <a:gd name="connsiteY496" fmla="*/ 320981 h 412679"/>
              <a:gd name="connsiteX497" fmla="*/ 810664 w 1074835"/>
              <a:gd name="connsiteY497" fmla="*/ 311254 h 412679"/>
              <a:gd name="connsiteX498" fmla="*/ 821034 w 1074835"/>
              <a:gd name="connsiteY498" fmla="*/ 320592 h 412679"/>
              <a:gd name="connsiteX499" fmla="*/ 810664 w 1074835"/>
              <a:gd name="connsiteY499" fmla="*/ 330708 h 412679"/>
              <a:gd name="connsiteX500" fmla="*/ 800294 w 1074835"/>
              <a:gd name="connsiteY500" fmla="*/ 320981 h 412679"/>
              <a:gd name="connsiteX501" fmla="*/ 802498 w 1074835"/>
              <a:gd name="connsiteY501" fmla="*/ 342121 h 412679"/>
              <a:gd name="connsiteX502" fmla="*/ 818700 w 1074835"/>
              <a:gd name="connsiteY502" fmla="*/ 342121 h 412679"/>
              <a:gd name="connsiteX503" fmla="*/ 818700 w 1074835"/>
              <a:gd name="connsiteY503" fmla="*/ 411375 h 412679"/>
              <a:gd name="connsiteX504" fmla="*/ 802498 w 1074835"/>
              <a:gd name="connsiteY504" fmla="*/ 411375 h 412679"/>
              <a:gd name="connsiteX505" fmla="*/ 802498 w 1074835"/>
              <a:gd name="connsiteY505" fmla="*/ 342121 h 412679"/>
              <a:gd name="connsiteX506" fmla="*/ 907752 w 1074835"/>
              <a:gd name="connsiteY506" fmla="*/ 315145 h 412679"/>
              <a:gd name="connsiteX507" fmla="*/ 907752 w 1074835"/>
              <a:gd name="connsiteY507" fmla="*/ 411375 h 412679"/>
              <a:gd name="connsiteX508" fmla="*/ 892197 w 1074835"/>
              <a:gd name="connsiteY508" fmla="*/ 411375 h 412679"/>
              <a:gd name="connsiteX509" fmla="*/ 892197 w 1074835"/>
              <a:gd name="connsiteY509" fmla="*/ 402426 h 412679"/>
              <a:gd name="connsiteX510" fmla="*/ 869254 w 1074835"/>
              <a:gd name="connsiteY510" fmla="*/ 412283 h 412679"/>
              <a:gd name="connsiteX511" fmla="*/ 834255 w 1074835"/>
              <a:gd name="connsiteY511" fmla="*/ 376748 h 412679"/>
              <a:gd name="connsiteX512" fmla="*/ 869254 w 1074835"/>
              <a:gd name="connsiteY512" fmla="*/ 341342 h 412679"/>
              <a:gd name="connsiteX513" fmla="*/ 891549 w 1074835"/>
              <a:gd name="connsiteY513" fmla="*/ 350680 h 412679"/>
              <a:gd name="connsiteX514" fmla="*/ 891549 w 1074835"/>
              <a:gd name="connsiteY514" fmla="*/ 315145 h 412679"/>
              <a:gd name="connsiteX515" fmla="*/ 907752 w 1074835"/>
              <a:gd name="connsiteY515" fmla="*/ 315145 h 412679"/>
              <a:gd name="connsiteX516" fmla="*/ 891808 w 1074835"/>
              <a:gd name="connsiteY516" fmla="*/ 376748 h 412679"/>
              <a:gd name="connsiteX517" fmla="*/ 871198 w 1074835"/>
              <a:gd name="connsiteY517" fmla="*/ 355090 h 412679"/>
              <a:gd name="connsiteX518" fmla="*/ 850588 w 1074835"/>
              <a:gd name="connsiteY518" fmla="*/ 376748 h 412679"/>
              <a:gd name="connsiteX519" fmla="*/ 871198 w 1074835"/>
              <a:gd name="connsiteY519" fmla="*/ 398406 h 412679"/>
              <a:gd name="connsiteX520" fmla="*/ 891808 w 1074835"/>
              <a:gd name="connsiteY520" fmla="*/ 376748 h 4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Lst>
            <a:rect l="l" t="t" r="r" b="b"/>
            <a:pathLst>
              <a:path w="1074835" h="412679">
                <a:moveTo>
                  <a:pt x="68441" y="53691"/>
                </a:moveTo>
                <a:lnTo>
                  <a:pt x="84385" y="53691"/>
                </a:lnTo>
                <a:lnTo>
                  <a:pt x="84385" y="89875"/>
                </a:lnTo>
                <a:cubicBezTo>
                  <a:pt x="74160" y="97571"/>
                  <a:pt x="61661" y="101633"/>
                  <a:pt x="48868" y="101417"/>
                </a:cubicBezTo>
                <a:cubicBezTo>
                  <a:pt x="20740" y="101417"/>
                  <a:pt x="0" y="81834"/>
                  <a:pt x="0" y="54729"/>
                </a:cubicBezTo>
                <a:cubicBezTo>
                  <a:pt x="0" y="27624"/>
                  <a:pt x="20740" y="8041"/>
                  <a:pt x="49127" y="8041"/>
                </a:cubicBezTo>
                <a:cubicBezTo>
                  <a:pt x="64293" y="8041"/>
                  <a:pt x="76996" y="13099"/>
                  <a:pt x="85551" y="22825"/>
                </a:cubicBezTo>
                <a:lnTo>
                  <a:pt x="74922" y="33200"/>
                </a:lnTo>
                <a:cubicBezTo>
                  <a:pt x="68400" y="26395"/>
                  <a:pt x="59327" y="22632"/>
                  <a:pt x="49905" y="22825"/>
                </a:cubicBezTo>
                <a:cubicBezTo>
                  <a:pt x="30591" y="22825"/>
                  <a:pt x="16981" y="35924"/>
                  <a:pt x="16981" y="54729"/>
                </a:cubicBezTo>
                <a:cubicBezTo>
                  <a:pt x="16981" y="73534"/>
                  <a:pt x="30591" y="86633"/>
                  <a:pt x="49775" y="86633"/>
                </a:cubicBezTo>
                <a:cubicBezTo>
                  <a:pt x="56256" y="86633"/>
                  <a:pt x="62608" y="85336"/>
                  <a:pt x="68441" y="81964"/>
                </a:cubicBezTo>
                <a:lnTo>
                  <a:pt x="68441" y="53691"/>
                </a:lnTo>
                <a:close/>
                <a:moveTo>
                  <a:pt x="169806" y="70681"/>
                </a:moveTo>
                <a:lnTo>
                  <a:pt x="115494" y="70681"/>
                </a:lnTo>
                <a:cubicBezTo>
                  <a:pt x="117439" y="80796"/>
                  <a:pt x="125864" y="87281"/>
                  <a:pt x="137919" y="87281"/>
                </a:cubicBezTo>
                <a:cubicBezTo>
                  <a:pt x="145697" y="87281"/>
                  <a:pt x="151789" y="84817"/>
                  <a:pt x="156715" y="79759"/>
                </a:cubicBezTo>
                <a:lnTo>
                  <a:pt x="165399" y="89745"/>
                </a:lnTo>
                <a:cubicBezTo>
                  <a:pt x="159177" y="97137"/>
                  <a:pt x="149456" y="101028"/>
                  <a:pt x="137530" y="101028"/>
                </a:cubicBezTo>
                <a:cubicBezTo>
                  <a:pt x="114328" y="101028"/>
                  <a:pt x="99291" y="86114"/>
                  <a:pt x="99291" y="65493"/>
                </a:cubicBezTo>
                <a:cubicBezTo>
                  <a:pt x="99291" y="44873"/>
                  <a:pt x="114457" y="30088"/>
                  <a:pt x="135067" y="30088"/>
                </a:cubicBezTo>
                <a:cubicBezTo>
                  <a:pt x="155678" y="30088"/>
                  <a:pt x="170066" y="44224"/>
                  <a:pt x="170066" y="65882"/>
                </a:cubicBezTo>
                <a:cubicBezTo>
                  <a:pt x="170066" y="67179"/>
                  <a:pt x="169936" y="69124"/>
                  <a:pt x="169806" y="70681"/>
                </a:cubicBezTo>
                <a:close/>
                <a:moveTo>
                  <a:pt x="115365" y="59916"/>
                </a:moveTo>
                <a:lnTo>
                  <a:pt x="154641" y="59916"/>
                </a:lnTo>
                <a:cubicBezTo>
                  <a:pt x="153344" y="49930"/>
                  <a:pt x="145697" y="43057"/>
                  <a:pt x="135067" y="43057"/>
                </a:cubicBezTo>
                <a:cubicBezTo>
                  <a:pt x="124438" y="43057"/>
                  <a:pt x="116920" y="49801"/>
                  <a:pt x="115365" y="59916"/>
                </a:cubicBezTo>
                <a:close/>
                <a:moveTo>
                  <a:pt x="301374" y="60435"/>
                </a:moveTo>
                <a:lnTo>
                  <a:pt x="301374" y="100120"/>
                </a:lnTo>
                <a:lnTo>
                  <a:pt x="285171" y="100120"/>
                </a:lnTo>
                <a:lnTo>
                  <a:pt x="285171" y="62510"/>
                </a:lnTo>
                <a:cubicBezTo>
                  <a:pt x="285171" y="50190"/>
                  <a:pt x="279468" y="44224"/>
                  <a:pt x="269616" y="44224"/>
                </a:cubicBezTo>
                <a:cubicBezTo>
                  <a:pt x="258987" y="44224"/>
                  <a:pt x="251599" y="51227"/>
                  <a:pt x="251599" y="64974"/>
                </a:cubicBezTo>
                <a:lnTo>
                  <a:pt x="251599" y="100120"/>
                </a:lnTo>
                <a:lnTo>
                  <a:pt x="235396" y="100120"/>
                </a:lnTo>
                <a:lnTo>
                  <a:pt x="235396" y="62510"/>
                </a:lnTo>
                <a:cubicBezTo>
                  <a:pt x="235396" y="50190"/>
                  <a:pt x="229692" y="44224"/>
                  <a:pt x="219841" y="44224"/>
                </a:cubicBezTo>
                <a:cubicBezTo>
                  <a:pt x="209082" y="44224"/>
                  <a:pt x="201823" y="51227"/>
                  <a:pt x="201823" y="64974"/>
                </a:cubicBezTo>
                <a:lnTo>
                  <a:pt x="201823" y="100120"/>
                </a:lnTo>
                <a:lnTo>
                  <a:pt x="185621" y="100120"/>
                </a:lnTo>
                <a:lnTo>
                  <a:pt x="185621" y="30866"/>
                </a:lnTo>
                <a:lnTo>
                  <a:pt x="201046" y="30866"/>
                </a:lnTo>
                <a:lnTo>
                  <a:pt x="201046" y="39685"/>
                </a:lnTo>
                <a:cubicBezTo>
                  <a:pt x="206780" y="33236"/>
                  <a:pt x="215111" y="29712"/>
                  <a:pt x="223730" y="30088"/>
                </a:cubicBezTo>
                <a:cubicBezTo>
                  <a:pt x="233840" y="30088"/>
                  <a:pt x="242266" y="33849"/>
                  <a:pt x="247062" y="41630"/>
                </a:cubicBezTo>
                <a:cubicBezTo>
                  <a:pt x="253463" y="33990"/>
                  <a:pt x="263029" y="29731"/>
                  <a:pt x="272987" y="30088"/>
                </a:cubicBezTo>
                <a:cubicBezTo>
                  <a:pt x="289708" y="30088"/>
                  <a:pt x="301374" y="39555"/>
                  <a:pt x="301374" y="60435"/>
                </a:cubicBezTo>
                <a:close/>
                <a:moveTo>
                  <a:pt x="387574" y="70681"/>
                </a:moveTo>
                <a:lnTo>
                  <a:pt x="333261" y="70681"/>
                </a:lnTo>
                <a:cubicBezTo>
                  <a:pt x="335206" y="80796"/>
                  <a:pt x="343631" y="87281"/>
                  <a:pt x="355686" y="87281"/>
                </a:cubicBezTo>
                <a:cubicBezTo>
                  <a:pt x="363464" y="87281"/>
                  <a:pt x="369556" y="84817"/>
                  <a:pt x="374482" y="79759"/>
                </a:cubicBezTo>
                <a:lnTo>
                  <a:pt x="383166" y="89745"/>
                </a:lnTo>
                <a:cubicBezTo>
                  <a:pt x="376944" y="97137"/>
                  <a:pt x="367223" y="101028"/>
                  <a:pt x="355297" y="101028"/>
                </a:cubicBezTo>
                <a:cubicBezTo>
                  <a:pt x="332095" y="101028"/>
                  <a:pt x="317058" y="86114"/>
                  <a:pt x="317058" y="65493"/>
                </a:cubicBezTo>
                <a:cubicBezTo>
                  <a:pt x="317058" y="44873"/>
                  <a:pt x="332224" y="30088"/>
                  <a:pt x="352835" y="30088"/>
                </a:cubicBezTo>
                <a:cubicBezTo>
                  <a:pt x="373445" y="30088"/>
                  <a:pt x="387833" y="44224"/>
                  <a:pt x="387833" y="65882"/>
                </a:cubicBezTo>
                <a:cubicBezTo>
                  <a:pt x="387833" y="67179"/>
                  <a:pt x="387703" y="69124"/>
                  <a:pt x="387574" y="70681"/>
                </a:cubicBezTo>
                <a:close/>
                <a:moveTo>
                  <a:pt x="333132" y="59916"/>
                </a:moveTo>
                <a:lnTo>
                  <a:pt x="372408" y="59916"/>
                </a:lnTo>
                <a:cubicBezTo>
                  <a:pt x="371111" y="49930"/>
                  <a:pt x="363464" y="43057"/>
                  <a:pt x="352835" y="43057"/>
                </a:cubicBezTo>
                <a:cubicBezTo>
                  <a:pt x="342205" y="43057"/>
                  <a:pt x="334687" y="49801"/>
                  <a:pt x="333132" y="59916"/>
                </a:cubicBezTo>
                <a:close/>
                <a:moveTo>
                  <a:pt x="468199" y="70681"/>
                </a:moveTo>
                <a:lnTo>
                  <a:pt x="413887" y="70681"/>
                </a:lnTo>
                <a:cubicBezTo>
                  <a:pt x="415831" y="80796"/>
                  <a:pt x="424257" y="87281"/>
                  <a:pt x="436312" y="87281"/>
                </a:cubicBezTo>
                <a:cubicBezTo>
                  <a:pt x="444089" y="87281"/>
                  <a:pt x="450182" y="84817"/>
                  <a:pt x="455107" y="79759"/>
                </a:cubicBezTo>
                <a:lnTo>
                  <a:pt x="463792" y="89745"/>
                </a:lnTo>
                <a:cubicBezTo>
                  <a:pt x="457570" y="97137"/>
                  <a:pt x="447848" y="101028"/>
                  <a:pt x="435923" y="101028"/>
                </a:cubicBezTo>
                <a:cubicBezTo>
                  <a:pt x="412720" y="101028"/>
                  <a:pt x="397684" y="86114"/>
                  <a:pt x="397684" y="65493"/>
                </a:cubicBezTo>
                <a:cubicBezTo>
                  <a:pt x="397684" y="44873"/>
                  <a:pt x="412850" y="30088"/>
                  <a:pt x="433460" y="30088"/>
                </a:cubicBezTo>
                <a:cubicBezTo>
                  <a:pt x="454070" y="30088"/>
                  <a:pt x="468458" y="44224"/>
                  <a:pt x="468458" y="65882"/>
                </a:cubicBezTo>
                <a:cubicBezTo>
                  <a:pt x="468458" y="67179"/>
                  <a:pt x="468329" y="69124"/>
                  <a:pt x="468199" y="70681"/>
                </a:cubicBezTo>
                <a:close/>
                <a:moveTo>
                  <a:pt x="413757" y="59916"/>
                </a:moveTo>
                <a:lnTo>
                  <a:pt x="453033" y="59916"/>
                </a:lnTo>
                <a:cubicBezTo>
                  <a:pt x="451737" y="49930"/>
                  <a:pt x="444089" y="43057"/>
                  <a:pt x="433460" y="43057"/>
                </a:cubicBezTo>
                <a:cubicBezTo>
                  <a:pt x="422831" y="43057"/>
                  <a:pt x="415313" y="49801"/>
                  <a:pt x="413757" y="59916"/>
                </a:cubicBezTo>
                <a:close/>
                <a:moveTo>
                  <a:pt x="552195" y="60435"/>
                </a:moveTo>
                <a:lnTo>
                  <a:pt x="552195" y="100120"/>
                </a:lnTo>
                <a:lnTo>
                  <a:pt x="535992" y="100120"/>
                </a:lnTo>
                <a:lnTo>
                  <a:pt x="535992" y="62510"/>
                </a:lnTo>
                <a:cubicBezTo>
                  <a:pt x="535992" y="50190"/>
                  <a:pt x="529900" y="44224"/>
                  <a:pt x="519530" y="44224"/>
                </a:cubicBezTo>
                <a:cubicBezTo>
                  <a:pt x="507994" y="44224"/>
                  <a:pt x="500216" y="51227"/>
                  <a:pt x="500216" y="65104"/>
                </a:cubicBezTo>
                <a:lnTo>
                  <a:pt x="500216" y="100120"/>
                </a:lnTo>
                <a:lnTo>
                  <a:pt x="484013" y="100120"/>
                </a:lnTo>
                <a:lnTo>
                  <a:pt x="484013" y="30866"/>
                </a:lnTo>
                <a:lnTo>
                  <a:pt x="499438" y="30866"/>
                </a:lnTo>
                <a:lnTo>
                  <a:pt x="499438" y="39815"/>
                </a:lnTo>
                <a:cubicBezTo>
                  <a:pt x="504753" y="33460"/>
                  <a:pt x="513178" y="30088"/>
                  <a:pt x="523289" y="30088"/>
                </a:cubicBezTo>
                <a:cubicBezTo>
                  <a:pt x="539881" y="30088"/>
                  <a:pt x="552195" y="39555"/>
                  <a:pt x="552195" y="60435"/>
                </a:cubicBezTo>
                <a:close/>
                <a:moveTo>
                  <a:pt x="614414" y="96359"/>
                </a:moveTo>
                <a:cubicBezTo>
                  <a:pt x="609877" y="99570"/>
                  <a:pt x="604414" y="101210"/>
                  <a:pt x="598859" y="101028"/>
                </a:cubicBezTo>
                <a:cubicBezTo>
                  <a:pt x="583694" y="101028"/>
                  <a:pt x="575009" y="92987"/>
                  <a:pt x="575009" y="77684"/>
                </a:cubicBezTo>
                <a:lnTo>
                  <a:pt x="575009" y="44354"/>
                </a:lnTo>
                <a:lnTo>
                  <a:pt x="563602" y="44354"/>
                </a:lnTo>
                <a:lnTo>
                  <a:pt x="563602" y="31385"/>
                </a:lnTo>
                <a:lnTo>
                  <a:pt x="575009" y="31385"/>
                </a:lnTo>
                <a:lnTo>
                  <a:pt x="575009" y="15563"/>
                </a:lnTo>
                <a:lnTo>
                  <a:pt x="591212" y="15563"/>
                </a:lnTo>
                <a:lnTo>
                  <a:pt x="591212" y="31385"/>
                </a:lnTo>
                <a:lnTo>
                  <a:pt x="609748" y="31385"/>
                </a:lnTo>
                <a:lnTo>
                  <a:pt x="609748" y="44354"/>
                </a:lnTo>
                <a:lnTo>
                  <a:pt x="591212" y="44354"/>
                </a:lnTo>
                <a:lnTo>
                  <a:pt x="591212" y="77295"/>
                </a:lnTo>
                <a:cubicBezTo>
                  <a:pt x="591212" y="84039"/>
                  <a:pt x="594582" y="87670"/>
                  <a:pt x="600804" y="87670"/>
                </a:cubicBezTo>
                <a:cubicBezTo>
                  <a:pt x="604174" y="87670"/>
                  <a:pt x="607415" y="86762"/>
                  <a:pt x="609877" y="84817"/>
                </a:cubicBezTo>
                <a:lnTo>
                  <a:pt x="614414" y="96359"/>
                </a:lnTo>
                <a:close/>
                <a:moveTo>
                  <a:pt x="690244" y="70681"/>
                </a:moveTo>
                <a:lnTo>
                  <a:pt x="635932" y="70681"/>
                </a:lnTo>
                <a:cubicBezTo>
                  <a:pt x="637876" y="80796"/>
                  <a:pt x="646302" y="87281"/>
                  <a:pt x="658357" y="87281"/>
                </a:cubicBezTo>
                <a:cubicBezTo>
                  <a:pt x="666134" y="87281"/>
                  <a:pt x="672226" y="84817"/>
                  <a:pt x="677152" y="79759"/>
                </a:cubicBezTo>
                <a:lnTo>
                  <a:pt x="685837" y="89745"/>
                </a:lnTo>
                <a:cubicBezTo>
                  <a:pt x="679615" y="97137"/>
                  <a:pt x="669893" y="101028"/>
                  <a:pt x="657968" y="101028"/>
                </a:cubicBezTo>
                <a:cubicBezTo>
                  <a:pt x="634765" y="101028"/>
                  <a:pt x="619729" y="86114"/>
                  <a:pt x="619729" y="65493"/>
                </a:cubicBezTo>
                <a:cubicBezTo>
                  <a:pt x="619729" y="44873"/>
                  <a:pt x="634895" y="30088"/>
                  <a:pt x="655505" y="30088"/>
                </a:cubicBezTo>
                <a:cubicBezTo>
                  <a:pt x="676115" y="30088"/>
                  <a:pt x="690503" y="44224"/>
                  <a:pt x="690503" y="65882"/>
                </a:cubicBezTo>
                <a:cubicBezTo>
                  <a:pt x="690503" y="67179"/>
                  <a:pt x="690373" y="69124"/>
                  <a:pt x="690244" y="70681"/>
                </a:cubicBezTo>
                <a:close/>
                <a:moveTo>
                  <a:pt x="635802" y="59916"/>
                </a:moveTo>
                <a:lnTo>
                  <a:pt x="675078" y="59916"/>
                </a:lnTo>
                <a:cubicBezTo>
                  <a:pt x="673782" y="49930"/>
                  <a:pt x="666134" y="43057"/>
                  <a:pt x="655505" y="43057"/>
                </a:cubicBezTo>
                <a:cubicBezTo>
                  <a:pt x="644876" y="43057"/>
                  <a:pt x="637358" y="49801"/>
                  <a:pt x="635802" y="59916"/>
                </a:cubicBezTo>
                <a:close/>
                <a:moveTo>
                  <a:pt x="706058" y="3891"/>
                </a:moveTo>
                <a:lnTo>
                  <a:pt x="722261" y="3891"/>
                </a:lnTo>
                <a:lnTo>
                  <a:pt x="722261" y="100120"/>
                </a:lnTo>
                <a:lnTo>
                  <a:pt x="706058" y="100120"/>
                </a:lnTo>
                <a:lnTo>
                  <a:pt x="706058" y="3891"/>
                </a:lnTo>
                <a:close/>
                <a:moveTo>
                  <a:pt x="741315" y="9727"/>
                </a:moveTo>
                <a:cubicBezTo>
                  <a:pt x="741315" y="4280"/>
                  <a:pt x="745723" y="0"/>
                  <a:pt x="751685" y="0"/>
                </a:cubicBezTo>
                <a:cubicBezTo>
                  <a:pt x="757648" y="0"/>
                  <a:pt x="762055" y="4020"/>
                  <a:pt x="762055" y="9338"/>
                </a:cubicBezTo>
                <a:cubicBezTo>
                  <a:pt x="762055" y="15044"/>
                  <a:pt x="757778" y="19453"/>
                  <a:pt x="751685" y="19453"/>
                </a:cubicBezTo>
                <a:cubicBezTo>
                  <a:pt x="745593" y="19453"/>
                  <a:pt x="741315" y="15174"/>
                  <a:pt x="741315" y="9727"/>
                </a:cubicBezTo>
                <a:close/>
                <a:moveTo>
                  <a:pt x="743519" y="30866"/>
                </a:moveTo>
                <a:lnTo>
                  <a:pt x="759722" y="30866"/>
                </a:lnTo>
                <a:lnTo>
                  <a:pt x="759722" y="100120"/>
                </a:lnTo>
                <a:lnTo>
                  <a:pt x="743519" y="100120"/>
                </a:lnTo>
                <a:lnTo>
                  <a:pt x="743519" y="30866"/>
                </a:lnTo>
                <a:close/>
                <a:moveTo>
                  <a:pt x="758296" y="122167"/>
                </a:moveTo>
                <a:lnTo>
                  <a:pt x="762963" y="110106"/>
                </a:lnTo>
                <a:cubicBezTo>
                  <a:pt x="765752" y="111988"/>
                  <a:pt x="769063" y="112941"/>
                  <a:pt x="772425" y="112830"/>
                </a:cubicBezTo>
                <a:cubicBezTo>
                  <a:pt x="778388" y="112830"/>
                  <a:pt x="781758" y="109198"/>
                  <a:pt x="781758" y="101806"/>
                </a:cubicBezTo>
                <a:lnTo>
                  <a:pt x="781758" y="30866"/>
                </a:lnTo>
                <a:lnTo>
                  <a:pt x="797961" y="30866"/>
                </a:lnTo>
                <a:lnTo>
                  <a:pt x="797961" y="101417"/>
                </a:lnTo>
                <a:cubicBezTo>
                  <a:pt x="797961" y="116591"/>
                  <a:pt x="789276" y="126188"/>
                  <a:pt x="773851" y="126188"/>
                </a:cubicBezTo>
                <a:cubicBezTo>
                  <a:pt x="767888" y="126188"/>
                  <a:pt x="762055" y="125021"/>
                  <a:pt x="758296" y="122167"/>
                </a:cubicBezTo>
                <a:close/>
                <a:moveTo>
                  <a:pt x="779425" y="9727"/>
                </a:moveTo>
                <a:cubicBezTo>
                  <a:pt x="779425" y="4280"/>
                  <a:pt x="783832" y="0"/>
                  <a:pt x="789794" y="0"/>
                </a:cubicBezTo>
                <a:cubicBezTo>
                  <a:pt x="795757" y="0"/>
                  <a:pt x="800164" y="4020"/>
                  <a:pt x="800164" y="9338"/>
                </a:cubicBezTo>
                <a:cubicBezTo>
                  <a:pt x="800164" y="15044"/>
                  <a:pt x="795887" y="19453"/>
                  <a:pt x="789794" y="19453"/>
                </a:cubicBezTo>
                <a:cubicBezTo>
                  <a:pt x="783702" y="19453"/>
                  <a:pt x="779425" y="15174"/>
                  <a:pt x="779425" y="9727"/>
                </a:cubicBezTo>
                <a:close/>
                <a:moveTo>
                  <a:pt x="847477" y="70421"/>
                </a:moveTo>
                <a:lnTo>
                  <a:pt x="835422" y="81834"/>
                </a:lnTo>
                <a:lnTo>
                  <a:pt x="835422" y="100120"/>
                </a:lnTo>
                <a:lnTo>
                  <a:pt x="819219" y="100120"/>
                </a:lnTo>
                <a:lnTo>
                  <a:pt x="819219" y="3891"/>
                </a:lnTo>
                <a:lnTo>
                  <a:pt x="835422" y="3891"/>
                </a:lnTo>
                <a:lnTo>
                  <a:pt x="835422" y="61992"/>
                </a:lnTo>
                <a:lnTo>
                  <a:pt x="868994" y="30866"/>
                </a:lnTo>
                <a:lnTo>
                  <a:pt x="888438" y="30866"/>
                </a:lnTo>
                <a:lnTo>
                  <a:pt x="859532" y="59916"/>
                </a:lnTo>
                <a:lnTo>
                  <a:pt x="891160" y="100120"/>
                </a:lnTo>
                <a:lnTo>
                  <a:pt x="871457" y="100120"/>
                </a:lnTo>
                <a:lnTo>
                  <a:pt x="847477" y="70421"/>
                </a:lnTo>
                <a:close/>
                <a:moveTo>
                  <a:pt x="963619" y="70681"/>
                </a:moveTo>
                <a:lnTo>
                  <a:pt x="909307" y="70681"/>
                </a:lnTo>
                <a:cubicBezTo>
                  <a:pt x="911251" y="80796"/>
                  <a:pt x="919677" y="87281"/>
                  <a:pt x="931732" y="87281"/>
                </a:cubicBezTo>
                <a:cubicBezTo>
                  <a:pt x="939509" y="87281"/>
                  <a:pt x="945602" y="84817"/>
                  <a:pt x="950527" y="79759"/>
                </a:cubicBezTo>
                <a:lnTo>
                  <a:pt x="959212" y="89745"/>
                </a:lnTo>
                <a:cubicBezTo>
                  <a:pt x="952990" y="97137"/>
                  <a:pt x="943268" y="101028"/>
                  <a:pt x="931343" y="101028"/>
                </a:cubicBezTo>
                <a:cubicBezTo>
                  <a:pt x="908141" y="101028"/>
                  <a:pt x="893104" y="86114"/>
                  <a:pt x="893104" y="65493"/>
                </a:cubicBezTo>
                <a:cubicBezTo>
                  <a:pt x="893104" y="44873"/>
                  <a:pt x="908270" y="30088"/>
                  <a:pt x="928880" y="30088"/>
                </a:cubicBezTo>
                <a:cubicBezTo>
                  <a:pt x="949490" y="30088"/>
                  <a:pt x="963879" y="44224"/>
                  <a:pt x="963879" y="65882"/>
                </a:cubicBezTo>
                <a:cubicBezTo>
                  <a:pt x="963879" y="67179"/>
                  <a:pt x="963749" y="69124"/>
                  <a:pt x="963619" y="70681"/>
                </a:cubicBezTo>
                <a:close/>
                <a:moveTo>
                  <a:pt x="909178" y="59916"/>
                </a:moveTo>
                <a:lnTo>
                  <a:pt x="948453" y="59916"/>
                </a:lnTo>
                <a:cubicBezTo>
                  <a:pt x="947157" y="49930"/>
                  <a:pt x="939509" y="43057"/>
                  <a:pt x="928880" y="43057"/>
                </a:cubicBezTo>
                <a:cubicBezTo>
                  <a:pt x="918251" y="43057"/>
                  <a:pt x="910733" y="49801"/>
                  <a:pt x="909178" y="59916"/>
                </a:cubicBezTo>
                <a:close/>
                <a:moveTo>
                  <a:pt x="211545" y="209319"/>
                </a:moveTo>
                <a:lnTo>
                  <a:pt x="227489" y="209319"/>
                </a:lnTo>
                <a:lnTo>
                  <a:pt x="227489" y="245502"/>
                </a:lnTo>
                <a:cubicBezTo>
                  <a:pt x="217264" y="253198"/>
                  <a:pt x="204765" y="257260"/>
                  <a:pt x="191972" y="257044"/>
                </a:cubicBezTo>
                <a:cubicBezTo>
                  <a:pt x="163844" y="257044"/>
                  <a:pt x="143104" y="237461"/>
                  <a:pt x="143104" y="210356"/>
                </a:cubicBezTo>
                <a:cubicBezTo>
                  <a:pt x="143104" y="183251"/>
                  <a:pt x="163844" y="163668"/>
                  <a:pt x="192231" y="163668"/>
                </a:cubicBezTo>
                <a:cubicBezTo>
                  <a:pt x="207397" y="163668"/>
                  <a:pt x="220100" y="168726"/>
                  <a:pt x="228655" y="178453"/>
                </a:cubicBezTo>
                <a:lnTo>
                  <a:pt x="218026" y="188828"/>
                </a:lnTo>
                <a:cubicBezTo>
                  <a:pt x="211504" y="182022"/>
                  <a:pt x="202431" y="178259"/>
                  <a:pt x="193009" y="178453"/>
                </a:cubicBezTo>
                <a:cubicBezTo>
                  <a:pt x="173695" y="178453"/>
                  <a:pt x="160085" y="191551"/>
                  <a:pt x="160085" y="210356"/>
                </a:cubicBezTo>
                <a:cubicBezTo>
                  <a:pt x="160085" y="229161"/>
                  <a:pt x="173695" y="242260"/>
                  <a:pt x="192879" y="242260"/>
                </a:cubicBezTo>
                <a:cubicBezTo>
                  <a:pt x="199361" y="242260"/>
                  <a:pt x="205712" y="240963"/>
                  <a:pt x="211545" y="237591"/>
                </a:cubicBezTo>
                <a:lnTo>
                  <a:pt x="211545" y="209319"/>
                </a:lnTo>
                <a:close/>
                <a:moveTo>
                  <a:pt x="312911" y="226308"/>
                </a:moveTo>
                <a:lnTo>
                  <a:pt x="258598" y="226308"/>
                </a:lnTo>
                <a:cubicBezTo>
                  <a:pt x="260543" y="236424"/>
                  <a:pt x="268968" y="242908"/>
                  <a:pt x="281023" y="242908"/>
                </a:cubicBezTo>
                <a:cubicBezTo>
                  <a:pt x="288801" y="242908"/>
                  <a:pt x="294893" y="240444"/>
                  <a:pt x="299819" y="235386"/>
                </a:cubicBezTo>
                <a:lnTo>
                  <a:pt x="308503" y="245372"/>
                </a:lnTo>
                <a:cubicBezTo>
                  <a:pt x="302281" y="252765"/>
                  <a:pt x="292560" y="256655"/>
                  <a:pt x="280634" y="256655"/>
                </a:cubicBezTo>
                <a:cubicBezTo>
                  <a:pt x="257432" y="256655"/>
                  <a:pt x="242395" y="241741"/>
                  <a:pt x="242395" y="221120"/>
                </a:cubicBezTo>
                <a:cubicBezTo>
                  <a:pt x="242395" y="200500"/>
                  <a:pt x="257561" y="185715"/>
                  <a:pt x="278172" y="185715"/>
                </a:cubicBezTo>
                <a:cubicBezTo>
                  <a:pt x="298782" y="185715"/>
                  <a:pt x="313170" y="199851"/>
                  <a:pt x="313170" y="221509"/>
                </a:cubicBezTo>
                <a:cubicBezTo>
                  <a:pt x="313170" y="222806"/>
                  <a:pt x="313040" y="224752"/>
                  <a:pt x="312911" y="226308"/>
                </a:cubicBezTo>
                <a:close/>
                <a:moveTo>
                  <a:pt x="258469" y="215544"/>
                </a:moveTo>
                <a:lnTo>
                  <a:pt x="297745" y="215544"/>
                </a:lnTo>
                <a:cubicBezTo>
                  <a:pt x="296448" y="205558"/>
                  <a:pt x="288801" y="198684"/>
                  <a:pt x="278172" y="198684"/>
                </a:cubicBezTo>
                <a:cubicBezTo>
                  <a:pt x="267542" y="198684"/>
                  <a:pt x="260024" y="205428"/>
                  <a:pt x="258469" y="215544"/>
                </a:cubicBezTo>
                <a:close/>
                <a:moveTo>
                  <a:pt x="382129" y="242779"/>
                </a:moveTo>
                <a:lnTo>
                  <a:pt x="382129" y="255747"/>
                </a:lnTo>
                <a:lnTo>
                  <a:pt x="322373" y="255747"/>
                </a:lnTo>
                <a:lnTo>
                  <a:pt x="322373" y="245502"/>
                </a:lnTo>
                <a:lnTo>
                  <a:pt x="360353" y="199462"/>
                </a:lnTo>
                <a:lnTo>
                  <a:pt x="323151" y="199462"/>
                </a:lnTo>
                <a:lnTo>
                  <a:pt x="323151" y="186493"/>
                </a:lnTo>
                <a:lnTo>
                  <a:pt x="381092" y="186493"/>
                </a:lnTo>
                <a:lnTo>
                  <a:pt x="381092" y="196739"/>
                </a:lnTo>
                <a:lnTo>
                  <a:pt x="342983" y="242779"/>
                </a:lnTo>
                <a:lnTo>
                  <a:pt x="382129" y="242779"/>
                </a:lnTo>
                <a:close/>
                <a:moveTo>
                  <a:pt x="394832" y="165354"/>
                </a:moveTo>
                <a:cubicBezTo>
                  <a:pt x="394832" y="159907"/>
                  <a:pt x="399240" y="155627"/>
                  <a:pt x="405202" y="155627"/>
                </a:cubicBezTo>
                <a:cubicBezTo>
                  <a:pt x="411165" y="155627"/>
                  <a:pt x="415572" y="159648"/>
                  <a:pt x="415572" y="164965"/>
                </a:cubicBezTo>
                <a:cubicBezTo>
                  <a:pt x="415572" y="170671"/>
                  <a:pt x="411295" y="175081"/>
                  <a:pt x="405202" y="175081"/>
                </a:cubicBezTo>
                <a:cubicBezTo>
                  <a:pt x="399110" y="175081"/>
                  <a:pt x="394832" y="170801"/>
                  <a:pt x="394832" y="165354"/>
                </a:cubicBezTo>
                <a:close/>
                <a:moveTo>
                  <a:pt x="397036" y="186493"/>
                </a:moveTo>
                <a:lnTo>
                  <a:pt x="413239" y="186493"/>
                </a:lnTo>
                <a:lnTo>
                  <a:pt x="413239" y="255747"/>
                </a:lnTo>
                <a:lnTo>
                  <a:pt x="397036" y="255747"/>
                </a:lnTo>
                <a:lnTo>
                  <a:pt x="397036" y="186493"/>
                </a:lnTo>
                <a:close/>
                <a:moveTo>
                  <a:pt x="502679" y="216062"/>
                </a:moveTo>
                <a:lnTo>
                  <a:pt x="502679" y="255747"/>
                </a:lnTo>
                <a:lnTo>
                  <a:pt x="486476" y="255747"/>
                </a:lnTo>
                <a:lnTo>
                  <a:pt x="486476" y="218138"/>
                </a:lnTo>
                <a:cubicBezTo>
                  <a:pt x="486476" y="205817"/>
                  <a:pt x="480384" y="199851"/>
                  <a:pt x="470014" y="199851"/>
                </a:cubicBezTo>
                <a:cubicBezTo>
                  <a:pt x="458477" y="199851"/>
                  <a:pt x="450700" y="206855"/>
                  <a:pt x="450700" y="220731"/>
                </a:cubicBezTo>
                <a:lnTo>
                  <a:pt x="450700" y="255747"/>
                </a:lnTo>
                <a:lnTo>
                  <a:pt x="434497" y="255747"/>
                </a:lnTo>
                <a:lnTo>
                  <a:pt x="434497" y="186493"/>
                </a:lnTo>
                <a:lnTo>
                  <a:pt x="449922" y="186493"/>
                </a:lnTo>
                <a:lnTo>
                  <a:pt x="449922" y="195442"/>
                </a:lnTo>
                <a:cubicBezTo>
                  <a:pt x="455237" y="189087"/>
                  <a:pt x="463662" y="185715"/>
                  <a:pt x="473773" y="185715"/>
                </a:cubicBezTo>
                <a:cubicBezTo>
                  <a:pt x="490365" y="185715"/>
                  <a:pt x="502679" y="195183"/>
                  <a:pt x="502679" y="216062"/>
                </a:cubicBezTo>
                <a:close/>
                <a:moveTo>
                  <a:pt x="515382" y="248874"/>
                </a:moveTo>
                <a:lnTo>
                  <a:pt x="521604" y="236553"/>
                </a:lnTo>
                <a:cubicBezTo>
                  <a:pt x="527696" y="240574"/>
                  <a:pt x="537029" y="243427"/>
                  <a:pt x="545714" y="243427"/>
                </a:cubicBezTo>
                <a:cubicBezTo>
                  <a:pt x="555954" y="243427"/>
                  <a:pt x="560232" y="240574"/>
                  <a:pt x="560232" y="235775"/>
                </a:cubicBezTo>
                <a:cubicBezTo>
                  <a:pt x="560232" y="222547"/>
                  <a:pt x="517456" y="234997"/>
                  <a:pt x="517456" y="207373"/>
                </a:cubicBezTo>
                <a:cubicBezTo>
                  <a:pt x="517456" y="194275"/>
                  <a:pt x="529252" y="185715"/>
                  <a:pt x="547918" y="185715"/>
                </a:cubicBezTo>
                <a:cubicBezTo>
                  <a:pt x="557121" y="185715"/>
                  <a:pt x="567620" y="187920"/>
                  <a:pt x="573842" y="191681"/>
                </a:cubicBezTo>
                <a:lnTo>
                  <a:pt x="567620" y="204001"/>
                </a:lnTo>
                <a:cubicBezTo>
                  <a:pt x="561611" y="200482"/>
                  <a:pt x="554749" y="198687"/>
                  <a:pt x="547788" y="198814"/>
                </a:cubicBezTo>
                <a:cubicBezTo>
                  <a:pt x="537937" y="198814"/>
                  <a:pt x="533270" y="202056"/>
                  <a:pt x="533270" y="206595"/>
                </a:cubicBezTo>
                <a:cubicBezTo>
                  <a:pt x="533270" y="220602"/>
                  <a:pt x="576046" y="208151"/>
                  <a:pt x="576046" y="235257"/>
                </a:cubicBezTo>
                <a:cubicBezTo>
                  <a:pt x="576046" y="248225"/>
                  <a:pt x="564120" y="256655"/>
                  <a:pt x="544677" y="256655"/>
                </a:cubicBezTo>
                <a:cubicBezTo>
                  <a:pt x="533140" y="256655"/>
                  <a:pt x="521604" y="253283"/>
                  <a:pt x="515382" y="248874"/>
                </a:cubicBezTo>
                <a:close/>
                <a:moveTo>
                  <a:pt x="647987" y="215155"/>
                </a:moveTo>
                <a:lnTo>
                  <a:pt x="647987" y="255747"/>
                </a:lnTo>
                <a:lnTo>
                  <a:pt x="632691" y="255747"/>
                </a:lnTo>
                <a:lnTo>
                  <a:pt x="632691" y="247318"/>
                </a:lnTo>
                <a:cubicBezTo>
                  <a:pt x="628802" y="253283"/>
                  <a:pt x="621284" y="256655"/>
                  <a:pt x="610914" y="256655"/>
                </a:cubicBezTo>
                <a:cubicBezTo>
                  <a:pt x="595100" y="256655"/>
                  <a:pt x="585119" y="247966"/>
                  <a:pt x="585119" y="235905"/>
                </a:cubicBezTo>
                <a:cubicBezTo>
                  <a:pt x="585119" y="223844"/>
                  <a:pt x="592897" y="215284"/>
                  <a:pt x="613896" y="215284"/>
                </a:cubicBezTo>
                <a:lnTo>
                  <a:pt x="631784" y="215284"/>
                </a:lnTo>
                <a:lnTo>
                  <a:pt x="631784" y="214247"/>
                </a:lnTo>
                <a:cubicBezTo>
                  <a:pt x="631784" y="204780"/>
                  <a:pt x="626080" y="199203"/>
                  <a:pt x="614544" y="199203"/>
                </a:cubicBezTo>
                <a:cubicBezTo>
                  <a:pt x="606766" y="199203"/>
                  <a:pt x="598730" y="201797"/>
                  <a:pt x="593545" y="206076"/>
                </a:cubicBezTo>
                <a:lnTo>
                  <a:pt x="587193" y="194275"/>
                </a:lnTo>
                <a:cubicBezTo>
                  <a:pt x="594582" y="188568"/>
                  <a:pt x="605341" y="185715"/>
                  <a:pt x="616488" y="185715"/>
                </a:cubicBezTo>
                <a:cubicBezTo>
                  <a:pt x="636450" y="185715"/>
                  <a:pt x="647987" y="195183"/>
                  <a:pt x="647987" y="215155"/>
                </a:cubicBezTo>
                <a:close/>
                <a:moveTo>
                  <a:pt x="631784" y="234089"/>
                </a:moveTo>
                <a:lnTo>
                  <a:pt x="631784" y="226049"/>
                </a:lnTo>
                <a:lnTo>
                  <a:pt x="615062" y="226049"/>
                </a:lnTo>
                <a:cubicBezTo>
                  <a:pt x="604044" y="226049"/>
                  <a:pt x="601063" y="230199"/>
                  <a:pt x="601063" y="235257"/>
                </a:cubicBezTo>
                <a:cubicBezTo>
                  <a:pt x="601063" y="241093"/>
                  <a:pt x="605989" y="244854"/>
                  <a:pt x="614285" y="244854"/>
                </a:cubicBezTo>
                <a:cubicBezTo>
                  <a:pt x="622580" y="244854"/>
                  <a:pt x="629062" y="241222"/>
                  <a:pt x="631784" y="234089"/>
                </a:cubicBezTo>
                <a:close/>
                <a:moveTo>
                  <a:pt x="726668" y="215155"/>
                </a:moveTo>
                <a:lnTo>
                  <a:pt x="726668" y="255747"/>
                </a:lnTo>
                <a:lnTo>
                  <a:pt x="711372" y="255747"/>
                </a:lnTo>
                <a:lnTo>
                  <a:pt x="711372" y="247318"/>
                </a:lnTo>
                <a:cubicBezTo>
                  <a:pt x="707484" y="253283"/>
                  <a:pt x="699966" y="256655"/>
                  <a:pt x="689596" y="256655"/>
                </a:cubicBezTo>
                <a:cubicBezTo>
                  <a:pt x="673782" y="256655"/>
                  <a:pt x="663801" y="247966"/>
                  <a:pt x="663801" y="235905"/>
                </a:cubicBezTo>
                <a:cubicBezTo>
                  <a:pt x="663801" y="223844"/>
                  <a:pt x="671578" y="215284"/>
                  <a:pt x="692577" y="215284"/>
                </a:cubicBezTo>
                <a:lnTo>
                  <a:pt x="710465" y="215284"/>
                </a:lnTo>
                <a:lnTo>
                  <a:pt x="710465" y="214247"/>
                </a:lnTo>
                <a:cubicBezTo>
                  <a:pt x="710465" y="204780"/>
                  <a:pt x="704762" y="199203"/>
                  <a:pt x="693225" y="199203"/>
                </a:cubicBezTo>
                <a:cubicBezTo>
                  <a:pt x="685448" y="199203"/>
                  <a:pt x="677411" y="201797"/>
                  <a:pt x="672226" y="206076"/>
                </a:cubicBezTo>
                <a:lnTo>
                  <a:pt x="665875" y="194275"/>
                </a:lnTo>
                <a:cubicBezTo>
                  <a:pt x="673263" y="188568"/>
                  <a:pt x="684022" y="185715"/>
                  <a:pt x="695170" y="185715"/>
                </a:cubicBezTo>
                <a:cubicBezTo>
                  <a:pt x="715131" y="185715"/>
                  <a:pt x="726668" y="195183"/>
                  <a:pt x="726668" y="215155"/>
                </a:cubicBezTo>
                <a:close/>
                <a:moveTo>
                  <a:pt x="710465" y="234089"/>
                </a:moveTo>
                <a:lnTo>
                  <a:pt x="710465" y="226049"/>
                </a:lnTo>
                <a:lnTo>
                  <a:pt x="693744" y="226049"/>
                </a:lnTo>
                <a:cubicBezTo>
                  <a:pt x="682726" y="226049"/>
                  <a:pt x="679744" y="230199"/>
                  <a:pt x="679744" y="235257"/>
                </a:cubicBezTo>
                <a:cubicBezTo>
                  <a:pt x="679744" y="241093"/>
                  <a:pt x="684670" y="244854"/>
                  <a:pt x="692966" y="244854"/>
                </a:cubicBezTo>
                <a:cubicBezTo>
                  <a:pt x="701262" y="244854"/>
                  <a:pt x="707743" y="241222"/>
                  <a:pt x="710465" y="234089"/>
                </a:cubicBezTo>
                <a:close/>
                <a:moveTo>
                  <a:pt x="815590" y="216062"/>
                </a:moveTo>
                <a:lnTo>
                  <a:pt x="815590" y="255747"/>
                </a:lnTo>
                <a:lnTo>
                  <a:pt x="799387" y="255747"/>
                </a:lnTo>
                <a:lnTo>
                  <a:pt x="799387" y="218138"/>
                </a:lnTo>
                <a:cubicBezTo>
                  <a:pt x="799387" y="205817"/>
                  <a:pt x="793294" y="199851"/>
                  <a:pt x="782924" y="199851"/>
                </a:cubicBezTo>
                <a:cubicBezTo>
                  <a:pt x="771388" y="199851"/>
                  <a:pt x="763611" y="206855"/>
                  <a:pt x="763611" y="220731"/>
                </a:cubicBezTo>
                <a:lnTo>
                  <a:pt x="763611" y="255747"/>
                </a:lnTo>
                <a:lnTo>
                  <a:pt x="747408" y="255747"/>
                </a:lnTo>
                <a:lnTo>
                  <a:pt x="747408" y="186493"/>
                </a:lnTo>
                <a:lnTo>
                  <a:pt x="762833" y="186493"/>
                </a:lnTo>
                <a:lnTo>
                  <a:pt x="762833" y="195442"/>
                </a:lnTo>
                <a:cubicBezTo>
                  <a:pt x="768147" y="189087"/>
                  <a:pt x="776573" y="185715"/>
                  <a:pt x="786684" y="185715"/>
                </a:cubicBezTo>
                <a:cubicBezTo>
                  <a:pt x="803275" y="185715"/>
                  <a:pt x="815590" y="195183"/>
                  <a:pt x="815590" y="216062"/>
                </a:cubicBezTo>
                <a:close/>
                <a:moveTo>
                  <a:pt x="909696" y="221120"/>
                </a:moveTo>
                <a:cubicBezTo>
                  <a:pt x="909696" y="242649"/>
                  <a:pt x="894789" y="256655"/>
                  <a:pt x="874568" y="256655"/>
                </a:cubicBezTo>
                <a:cubicBezTo>
                  <a:pt x="866163" y="256977"/>
                  <a:pt x="858047" y="253558"/>
                  <a:pt x="852403" y="247318"/>
                </a:cubicBezTo>
                <a:lnTo>
                  <a:pt x="852403" y="280907"/>
                </a:lnTo>
                <a:lnTo>
                  <a:pt x="836200" y="280907"/>
                </a:lnTo>
                <a:lnTo>
                  <a:pt x="836200" y="186493"/>
                </a:lnTo>
                <a:lnTo>
                  <a:pt x="851625" y="186493"/>
                </a:lnTo>
                <a:lnTo>
                  <a:pt x="851625" y="195572"/>
                </a:lnTo>
                <a:cubicBezTo>
                  <a:pt x="857069" y="188957"/>
                  <a:pt x="865106" y="185715"/>
                  <a:pt x="874568" y="185715"/>
                </a:cubicBezTo>
                <a:cubicBezTo>
                  <a:pt x="894789" y="185715"/>
                  <a:pt x="909696" y="199722"/>
                  <a:pt x="909696" y="221120"/>
                </a:cubicBezTo>
                <a:close/>
                <a:moveTo>
                  <a:pt x="893234" y="221120"/>
                </a:moveTo>
                <a:cubicBezTo>
                  <a:pt x="893234" y="207892"/>
                  <a:pt x="884419" y="199462"/>
                  <a:pt x="872753" y="199462"/>
                </a:cubicBezTo>
                <a:cubicBezTo>
                  <a:pt x="861087" y="199462"/>
                  <a:pt x="852143" y="207892"/>
                  <a:pt x="852143" y="221120"/>
                </a:cubicBezTo>
                <a:cubicBezTo>
                  <a:pt x="852143" y="234349"/>
                  <a:pt x="861087" y="242779"/>
                  <a:pt x="872753" y="242779"/>
                </a:cubicBezTo>
                <a:cubicBezTo>
                  <a:pt x="884419" y="242779"/>
                  <a:pt x="893234" y="234349"/>
                  <a:pt x="893234" y="221120"/>
                </a:cubicBezTo>
                <a:close/>
                <a:moveTo>
                  <a:pt x="982155" y="215155"/>
                </a:moveTo>
                <a:lnTo>
                  <a:pt x="982155" y="255747"/>
                </a:lnTo>
                <a:lnTo>
                  <a:pt x="966860" y="255747"/>
                </a:lnTo>
                <a:lnTo>
                  <a:pt x="966860" y="247318"/>
                </a:lnTo>
                <a:cubicBezTo>
                  <a:pt x="962971" y="253283"/>
                  <a:pt x="955453" y="256655"/>
                  <a:pt x="945083" y="256655"/>
                </a:cubicBezTo>
                <a:cubicBezTo>
                  <a:pt x="929269" y="256655"/>
                  <a:pt x="919288" y="247966"/>
                  <a:pt x="919288" y="235905"/>
                </a:cubicBezTo>
                <a:cubicBezTo>
                  <a:pt x="919288" y="223844"/>
                  <a:pt x="927066" y="215284"/>
                  <a:pt x="948064" y="215284"/>
                </a:cubicBezTo>
                <a:lnTo>
                  <a:pt x="965953" y="215284"/>
                </a:lnTo>
                <a:lnTo>
                  <a:pt x="965953" y="214247"/>
                </a:lnTo>
                <a:cubicBezTo>
                  <a:pt x="965953" y="204780"/>
                  <a:pt x="960249" y="199203"/>
                  <a:pt x="948713" y="199203"/>
                </a:cubicBezTo>
                <a:cubicBezTo>
                  <a:pt x="940935" y="199203"/>
                  <a:pt x="932899" y="201797"/>
                  <a:pt x="927714" y="206076"/>
                </a:cubicBezTo>
                <a:lnTo>
                  <a:pt x="921362" y="194275"/>
                </a:lnTo>
                <a:cubicBezTo>
                  <a:pt x="928751" y="188568"/>
                  <a:pt x="939509" y="185715"/>
                  <a:pt x="950657" y="185715"/>
                </a:cubicBezTo>
                <a:cubicBezTo>
                  <a:pt x="970619" y="185715"/>
                  <a:pt x="982155" y="195183"/>
                  <a:pt x="982155" y="215155"/>
                </a:cubicBezTo>
                <a:close/>
                <a:moveTo>
                  <a:pt x="965953" y="234089"/>
                </a:moveTo>
                <a:lnTo>
                  <a:pt x="965953" y="226049"/>
                </a:lnTo>
                <a:lnTo>
                  <a:pt x="949231" y="226049"/>
                </a:lnTo>
                <a:cubicBezTo>
                  <a:pt x="938213" y="226049"/>
                  <a:pt x="935232" y="230199"/>
                  <a:pt x="935232" y="235257"/>
                </a:cubicBezTo>
                <a:cubicBezTo>
                  <a:pt x="935232" y="241093"/>
                  <a:pt x="940157" y="244854"/>
                  <a:pt x="948453" y="244854"/>
                </a:cubicBezTo>
                <a:cubicBezTo>
                  <a:pt x="956749" y="244854"/>
                  <a:pt x="963230" y="241222"/>
                  <a:pt x="965953" y="234089"/>
                </a:cubicBezTo>
                <a:close/>
                <a:moveTo>
                  <a:pt x="1031153" y="226049"/>
                </a:moveTo>
                <a:lnTo>
                  <a:pt x="1019098" y="237461"/>
                </a:lnTo>
                <a:lnTo>
                  <a:pt x="1019098" y="255747"/>
                </a:lnTo>
                <a:lnTo>
                  <a:pt x="1002895" y="255747"/>
                </a:lnTo>
                <a:lnTo>
                  <a:pt x="1002895" y="159518"/>
                </a:lnTo>
                <a:lnTo>
                  <a:pt x="1019098" y="159518"/>
                </a:lnTo>
                <a:lnTo>
                  <a:pt x="1019098" y="217619"/>
                </a:lnTo>
                <a:lnTo>
                  <a:pt x="1052671" y="186493"/>
                </a:lnTo>
                <a:lnTo>
                  <a:pt x="1072114" y="186493"/>
                </a:lnTo>
                <a:lnTo>
                  <a:pt x="1043208" y="215544"/>
                </a:lnTo>
                <a:lnTo>
                  <a:pt x="1074836" y="255747"/>
                </a:lnTo>
                <a:lnTo>
                  <a:pt x="1055133" y="255747"/>
                </a:lnTo>
                <a:lnTo>
                  <a:pt x="1031153" y="226049"/>
                </a:lnTo>
                <a:close/>
                <a:moveTo>
                  <a:pt x="68441" y="364946"/>
                </a:moveTo>
                <a:lnTo>
                  <a:pt x="84385" y="364946"/>
                </a:lnTo>
                <a:lnTo>
                  <a:pt x="84385" y="401129"/>
                </a:lnTo>
                <a:cubicBezTo>
                  <a:pt x="74160" y="408825"/>
                  <a:pt x="61661" y="412887"/>
                  <a:pt x="48868" y="412672"/>
                </a:cubicBezTo>
                <a:cubicBezTo>
                  <a:pt x="20740" y="412672"/>
                  <a:pt x="0" y="393088"/>
                  <a:pt x="0" y="365983"/>
                </a:cubicBezTo>
                <a:cubicBezTo>
                  <a:pt x="0" y="338878"/>
                  <a:pt x="20740" y="319295"/>
                  <a:pt x="49127" y="319295"/>
                </a:cubicBezTo>
                <a:cubicBezTo>
                  <a:pt x="64293" y="319295"/>
                  <a:pt x="76996" y="324353"/>
                  <a:pt x="85551" y="334080"/>
                </a:cubicBezTo>
                <a:lnTo>
                  <a:pt x="74922" y="344455"/>
                </a:lnTo>
                <a:cubicBezTo>
                  <a:pt x="68400" y="337649"/>
                  <a:pt x="59327" y="333887"/>
                  <a:pt x="49905" y="334080"/>
                </a:cubicBezTo>
                <a:cubicBezTo>
                  <a:pt x="30591" y="334080"/>
                  <a:pt x="16981" y="347178"/>
                  <a:pt x="16981" y="365983"/>
                </a:cubicBezTo>
                <a:cubicBezTo>
                  <a:pt x="16981" y="384788"/>
                  <a:pt x="30591" y="397887"/>
                  <a:pt x="49775" y="397887"/>
                </a:cubicBezTo>
                <a:cubicBezTo>
                  <a:pt x="56256" y="397887"/>
                  <a:pt x="62608" y="396590"/>
                  <a:pt x="68441" y="393218"/>
                </a:cubicBezTo>
                <a:lnTo>
                  <a:pt x="68441" y="364946"/>
                </a:lnTo>
                <a:close/>
                <a:moveTo>
                  <a:pt x="169806" y="381935"/>
                </a:moveTo>
                <a:lnTo>
                  <a:pt x="115494" y="381935"/>
                </a:lnTo>
                <a:cubicBezTo>
                  <a:pt x="117439" y="392051"/>
                  <a:pt x="125864" y="398535"/>
                  <a:pt x="137919" y="398535"/>
                </a:cubicBezTo>
                <a:cubicBezTo>
                  <a:pt x="145697" y="398535"/>
                  <a:pt x="151789" y="396071"/>
                  <a:pt x="156715" y="391013"/>
                </a:cubicBezTo>
                <a:lnTo>
                  <a:pt x="165399" y="401000"/>
                </a:lnTo>
                <a:cubicBezTo>
                  <a:pt x="159177" y="408392"/>
                  <a:pt x="149456" y="412283"/>
                  <a:pt x="137530" y="412283"/>
                </a:cubicBezTo>
                <a:cubicBezTo>
                  <a:pt x="114328" y="412283"/>
                  <a:pt x="99291" y="397368"/>
                  <a:pt x="99291" y="376748"/>
                </a:cubicBezTo>
                <a:cubicBezTo>
                  <a:pt x="99291" y="356127"/>
                  <a:pt x="114457" y="341342"/>
                  <a:pt x="135067" y="341342"/>
                </a:cubicBezTo>
                <a:cubicBezTo>
                  <a:pt x="155678" y="341342"/>
                  <a:pt x="170066" y="355479"/>
                  <a:pt x="170066" y="377137"/>
                </a:cubicBezTo>
                <a:cubicBezTo>
                  <a:pt x="170066" y="378434"/>
                  <a:pt x="169936" y="380379"/>
                  <a:pt x="169806" y="381935"/>
                </a:cubicBezTo>
                <a:close/>
                <a:moveTo>
                  <a:pt x="115365" y="371171"/>
                </a:moveTo>
                <a:lnTo>
                  <a:pt x="154641" y="371171"/>
                </a:lnTo>
                <a:cubicBezTo>
                  <a:pt x="153344" y="361185"/>
                  <a:pt x="145697" y="354311"/>
                  <a:pt x="135067" y="354311"/>
                </a:cubicBezTo>
                <a:cubicBezTo>
                  <a:pt x="124438" y="354311"/>
                  <a:pt x="116920" y="361055"/>
                  <a:pt x="115365" y="371171"/>
                </a:cubicBezTo>
                <a:close/>
                <a:moveTo>
                  <a:pt x="185621" y="315145"/>
                </a:moveTo>
                <a:lnTo>
                  <a:pt x="201823" y="315145"/>
                </a:lnTo>
                <a:lnTo>
                  <a:pt x="201823" y="411375"/>
                </a:lnTo>
                <a:lnTo>
                  <a:pt x="185621" y="411375"/>
                </a:lnTo>
                <a:lnTo>
                  <a:pt x="185621" y="315145"/>
                </a:lnTo>
                <a:close/>
                <a:moveTo>
                  <a:pt x="287893" y="381935"/>
                </a:moveTo>
                <a:lnTo>
                  <a:pt x="233581" y="381935"/>
                </a:lnTo>
                <a:cubicBezTo>
                  <a:pt x="235525" y="392051"/>
                  <a:pt x="243951" y="398535"/>
                  <a:pt x="256006" y="398535"/>
                </a:cubicBezTo>
                <a:cubicBezTo>
                  <a:pt x="263783" y="398535"/>
                  <a:pt x="269876" y="396071"/>
                  <a:pt x="274801" y="391013"/>
                </a:cubicBezTo>
                <a:lnTo>
                  <a:pt x="283486" y="401000"/>
                </a:lnTo>
                <a:cubicBezTo>
                  <a:pt x="277264" y="408392"/>
                  <a:pt x="267542" y="412283"/>
                  <a:pt x="255617" y="412283"/>
                </a:cubicBezTo>
                <a:cubicBezTo>
                  <a:pt x="232415" y="412283"/>
                  <a:pt x="217378" y="397368"/>
                  <a:pt x="217378" y="376748"/>
                </a:cubicBezTo>
                <a:cubicBezTo>
                  <a:pt x="217378" y="356127"/>
                  <a:pt x="232544" y="341342"/>
                  <a:pt x="253154" y="341342"/>
                </a:cubicBezTo>
                <a:cubicBezTo>
                  <a:pt x="273764" y="341342"/>
                  <a:pt x="288153" y="355479"/>
                  <a:pt x="288153" y="377137"/>
                </a:cubicBezTo>
                <a:cubicBezTo>
                  <a:pt x="288153" y="378434"/>
                  <a:pt x="288023" y="380379"/>
                  <a:pt x="287893" y="381935"/>
                </a:cubicBezTo>
                <a:close/>
                <a:moveTo>
                  <a:pt x="233451" y="371171"/>
                </a:moveTo>
                <a:lnTo>
                  <a:pt x="272727" y="371171"/>
                </a:lnTo>
                <a:cubicBezTo>
                  <a:pt x="271431" y="361185"/>
                  <a:pt x="263783" y="354311"/>
                  <a:pt x="253154" y="354311"/>
                </a:cubicBezTo>
                <a:cubicBezTo>
                  <a:pt x="242525" y="354311"/>
                  <a:pt x="235007" y="361055"/>
                  <a:pt x="233451" y="371171"/>
                </a:cubicBezTo>
                <a:close/>
                <a:moveTo>
                  <a:pt x="345316" y="407614"/>
                </a:moveTo>
                <a:cubicBezTo>
                  <a:pt x="340779" y="410825"/>
                  <a:pt x="335317" y="412464"/>
                  <a:pt x="329762" y="412283"/>
                </a:cubicBezTo>
                <a:cubicBezTo>
                  <a:pt x="314596" y="412283"/>
                  <a:pt x="305911" y="404242"/>
                  <a:pt x="305911" y="388938"/>
                </a:cubicBezTo>
                <a:lnTo>
                  <a:pt x="305911" y="355608"/>
                </a:lnTo>
                <a:lnTo>
                  <a:pt x="294504" y="355608"/>
                </a:lnTo>
                <a:lnTo>
                  <a:pt x="294504" y="342639"/>
                </a:lnTo>
                <a:lnTo>
                  <a:pt x="305911" y="342639"/>
                </a:lnTo>
                <a:lnTo>
                  <a:pt x="305911" y="326817"/>
                </a:lnTo>
                <a:lnTo>
                  <a:pt x="322114" y="326817"/>
                </a:lnTo>
                <a:lnTo>
                  <a:pt x="322114" y="342639"/>
                </a:lnTo>
                <a:lnTo>
                  <a:pt x="340650" y="342639"/>
                </a:lnTo>
                <a:lnTo>
                  <a:pt x="340650" y="355608"/>
                </a:lnTo>
                <a:lnTo>
                  <a:pt x="322114" y="355608"/>
                </a:lnTo>
                <a:lnTo>
                  <a:pt x="322114" y="388549"/>
                </a:lnTo>
                <a:cubicBezTo>
                  <a:pt x="322114" y="395293"/>
                  <a:pt x="325484" y="398925"/>
                  <a:pt x="331706" y="398925"/>
                </a:cubicBezTo>
                <a:cubicBezTo>
                  <a:pt x="335076" y="398925"/>
                  <a:pt x="338317" y="398017"/>
                  <a:pt x="340780" y="396071"/>
                </a:cubicBezTo>
                <a:lnTo>
                  <a:pt x="345316" y="407614"/>
                </a:lnTo>
                <a:close/>
                <a:moveTo>
                  <a:pt x="398592" y="407614"/>
                </a:moveTo>
                <a:cubicBezTo>
                  <a:pt x="394054" y="410825"/>
                  <a:pt x="388592" y="412464"/>
                  <a:pt x="383037" y="412283"/>
                </a:cubicBezTo>
                <a:cubicBezTo>
                  <a:pt x="367871" y="412283"/>
                  <a:pt x="359186" y="404242"/>
                  <a:pt x="359186" y="388938"/>
                </a:cubicBezTo>
                <a:lnTo>
                  <a:pt x="359186" y="355608"/>
                </a:lnTo>
                <a:lnTo>
                  <a:pt x="347779" y="355608"/>
                </a:lnTo>
                <a:lnTo>
                  <a:pt x="347779" y="342639"/>
                </a:lnTo>
                <a:lnTo>
                  <a:pt x="359186" y="342639"/>
                </a:lnTo>
                <a:lnTo>
                  <a:pt x="359186" y="326817"/>
                </a:lnTo>
                <a:lnTo>
                  <a:pt x="375389" y="326817"/>
                </a:lnTo>
                <a:lnTo>
                  <a:pt x="375389" y="342639"/>
                </a:lnTo>
                <a:lnTo>
                  <a:pt x="393925" y="342639"/>
                </a:lnTo>
                <a:lnTo>
                  <a:pt x="393925" y="355608"/>
                </a:lnTo>
                <a:lnTo>
                  <a:pt x="375389" y="355608"/>
                </a:lnTo>
                <a:lnTo>
                  <a:pt x="375389" y="388549"/>
                </a:lnTo>
                <a:cubicBezTo>
                  <a:pt x="375389" y="395293"/>
                  <a:pt x="378759" y="398925"/>
                  <a:pt x="384981" y="398925"/>
                </a:cubicBezTo>
                <a:cubicBezTo>
                  <a:pt x="388351" y="398925"/>
                  <a:pt x="391592" y="398017"/>
                  <a:pt x="394055" y="396071"/>
                </a:cubicBezTo>
                <a:lnTo>
                  <a:pt x="398592" y="407614"/>
                </a:lnTo>
                <a:close/>
                <a:moveTo>
                  <a:pt x="474421" y="381935"/>
                </a:moveTo>
                <a:lnTo>
                  <a:pt x="420109" y="381935"/>
                </a:lnTo>
                <a:cubicBezTo>
                  <a:pt x="422053" y="392051"/>
                  <a:pt x="430479" y="398535"/>
                  <a:pt x="442534" y="398535"/>
                </a:cubicBezTo>
                <a:cubicBezTo>
                  <a:pt x="450311" y="398535"/>
                  <a:pt x="456403" y="396071"/>
                  <a:pt x="461329" y="391013"/>
                </a:cubicBezTo>
                <a:lnTo>
                  <a:pt x="470014" y="401000"/>
                </a:lnTo>
                <a:cubicBezTo>
                  <a:pt x="463792" y="408392"/>
                  <a:pt x="454070" y="412283"/>
                  <a:pt x="442145" y="412283"/>
                </a:cubicBezTo>
                <a:cubicBezTo>
                  <a:pt x="418942" y="412283"/>
                  <a:pt x="403906" y="397368"/>
                  <a:pt x="403906" y="376748"/>
                </a:cubicBezTo>
                <a:cubicBezTo>
                  <a:pt x="403906" y="356127"/>
                  <a:pt x="419072" y="341342"/>
                  <a:pt x="439682" y="341342"/>
                </a:cubicBezTo>
                <a:cubicBezTo>
                  <a:pt x="460292" y="341342"/>
                  <a:pt x="474680" y="355479"/>
                  <a:pt x="474680" y="377137"/>
                </a:cubicBezTo>
                <a:cubicBezTo>
                  <a:pt x="474680" y="378434"/>
                  <a:pt x="474551" y="380379"/>
                  <a:pt x="474421" y="381935"/>
                </a:cubicBezTo>
                <a:close/>
                <a:moveTo>
                  <a:pt x="419979" y="371171"/>
                </a:moveTo>
                <a:lnTo>
                  <a:pt x="459255" y="371171"/>
                </a:lnTo>
                <a:cubicBezTo>
                  <a:pt x="457959" y="361185"/>
                  <a:pt x="450311" y="354311"/>
                  <a:pt x="439682" y="354311"/>
                </a:cubicBezTo>
                <a:cubicBezTo>
                  <a:pt x="429053" y="354311"/>
                  <a:pt x="421535" y="361055"/>
                  <a:pt x="419979" y="371171"/>
                </a:cubicBezTo>
                <a:close/>
                <a:moveTo>
                  <a:pt x="530289" y="341342"/>
                </a:moveTo>
                <a:lnTo>
                  <a:pt x="530289" y="356775"/>
                </a:lnTo>
                <a:cubicBezTo>
                  <a:pt x="528863" y="356516"/>
                  <a:pt x="527696" y="356386"/>
                  <a:pt x="526530" y="356386"/>
                </a:cubicBezTo>
                <a:cubicBezTo>
                  <a:pt x="514215" y="356386"/>
                  <a:pt x="506438" y="363649"/>
                  <a:pt x="506438" y="377785"/>
                </a:cubicBezTo>
                <a:lnTo>
                  <a:pt x="506438" y="411375"/>
                </a:lnTo>
                <a:lnTo>
                  <a:pt x="490235" y="411375"/>
                </a:lnTo>
                <a:lnTo>
                  <a:pt x="490235" y="342121"/>
                </a:lnTo>
                <a:lnTo>
                  <a:pt x="505660" y="342121"/>
                </a:lnTo>
                <a:lnTo>
                  <a:pt x="505660" y="352236"/>
                </a:lnTo>
                <a:cubicBezTo>
                  <a:pt x="510327" y="344974"/>
                  <a:pt x="518752" y="341342"/>
                  <a:pt x="530289" y="341342"/>
                </a:cubicBezTo>
                <a:close/>
                <a:moveTo>
                  <a:pt x="611174" y="315145"/>
                </a:moveTo>
                <a:lnTo>
                  <a:pt x="611174" y="411375"/>
                </a:lnTo>
                <a:lnTo>
                  <a:pt x="595619" y="411375"/>
                </a:lnTo>
                <a:lnTo>
                  <a:pt x="595619" y="402426"/>
                </a:lnTo>
                <a:cubicBezTo>
                  <a:pt x="590175" y="409040"/>
                  <a:pt x="582138" y="412283"/>
                  <a:pt x="572676" y="412283"/>
                </a:cubicBezTo>
                <a:cubicBezTo>
                  <a:pt x="552584" y="412283"/>
                  <a:pt x="537677" y="398276"/>
                  <a:pt x="537677" y="376748"/>
                </a:cubicBezTo>
                <a:cubicBezTo>
                  <a:pt x="537677" y="355219"/>
                  <a:pt x="552584" y="341342"/>
                  <a:pt x="572676" y="341342"/>
                </a:cubicBezTo>
                <a:cubicBezTo>
                  <a:pt x="581620" y="341342"/>
                  <a:pt x="589527" y="344325"/>
                  <a:pt x="594971" y="350680"/>
                </a:cubicBezTo>
                <a:lnTo>
                  <a:pt x="594971" y="315145"/>
                </a:lnTo>
                <a:lnTo>
                  <a:pt x="611174" y="315145"/>
                </a:lnTo>
                <a:close/>
                <a:moveTo>
                  <a:pt x="595230" y="376748"/>
                </a:moveTo>
                <a:cubicBezTo>
                  <a:pt x="595230" y="363519"/>
                  <a:pt x="586286" y="355090"/>
                  <a:pt x="574620" y="355090"/>
                </a:cubicBezTo>
                <a:cubicBezTo>
                  <a:pt x="562954" y="355090"/>
                  <a:pt x="554010" y="363519"/>
                  <a:pt x="554010" y="376748"/>
                </a:cubicBezTo>
                <a:cubicBezTo>
                  <a:pt x="554010" y="389976"/>
                  <a:pt x="562954" y="398406"/>
                  <a:pt x="574620" y="398406"/>
                </a:cubicBezTo>
                <a:cubicBezTo>
                  <a:pt x="586286" y="398406"/>
                  <a:pt x="595230" y="389976"/>
                  <a:pt x="595230" y="376748"/>
                </a:cubicBezTo>
                <a:close/>
                <a:moveTo>
                  <a:pt x="700614" y="371690"/>
                </a:moveTo>
                <a:lnTo>
                  <a:pt x="700614" y="411375"/>
                </a:lnTo>
                <a:lnTo>
                  <a:pt x="684411" y="411375"/>
                </a:lnTo>
                <a:lnTo>
                  <a:pt x="684411" y="373765"/>
                </a:lnTo>
                <a:cubicBezTo>
                  <a:pt x="684411" y="361444"/>
                  <a:pt x="678319" y="355479"/>
                  <a:pt x="667949" y="355479"/>
                </a:cubicBezTo>
                <a:cubicBezTo>
                  <a:pt x="656412" y="355479"/>
                  <a:pt x="648635" y="362482"/>
                  <a:pt x="648635" y="376359"/>
                </a:cubicBezTo>
                <a:lnTo>
                  <a:pt x="648635" y="411375"/>
                </a:lnTo>
                <a:lnTo>
                  <a:pt x="632432" y="411375"/>
                </a:lnTo>
                <a:lnTo>
                  <a:pt x="632432" y="315145"/>
                </a:lnTo>
                <a:lnTo>
                  <a:pt x="648635" y="315145"/>
                </a:lnTo>
                <a:lnTo>
                  <a:pt x="648635" y="350161"/>
                </a:lnTo>
                <a:cubicBezTo>
                  <a:pt x="653949" y="344455"/>
                  <a:pt x="662116" y="341342"/>
                  <a:pt x="671708" y="341342"/>
                </a:cubicBezTo>
                <a:cubicBezTo>
                  <a:pt x="688300" y="341342"/>
                  <a:pt x="700614" y="350810"/>
                  <a:pt x="700614" y="371690"/>
                </a:cubicBezTo>
                <a:close/>
                <a:moveTo>
                  <a:pt x="786684" y="381935"/>
                </a:moveTo>
                <a:lnTo>
                  <a:pt x="732371" y="381935"/>
                </a:lnTo>
                <a:cubicBezTo>
                  <a:pt x="734316" y="392051"/>
                  <a:pt x="742741" y="398535"/>
                  <a:pt x="754796" y="398535"/>
                </a:cubicBezTo>
                <a:cubicBezTo>
                  <a:pt x="762574" y="398535"/>
                  <a:pt x="768666" y="396071"/>
                  <a:pt x="773592" y="391013"/>
                </a:cubicBezTo>
                <a:lnTo>
                  <a:pt x="782276" y="401000"/>
                </a:lnTo>
                <a:cubicBezTo>
                  <a:pt x="776054" y="408392"/>
                  <a:pt x="766333" y="412283"/>
                  <a:pt x="754407" y="412283"/>
                </a:cubicBezTo>
                <a:cubicBezTo>
                  <a:pt x="731205" y="412283"/>
                  <a:pt x="716169" y="397368"/>
                  <a:pt x="716169" y="376748"/>
                </a:cubicBezTo>
                <a:cubicBezTo>
                  <a:pt x="716169" y="356127"/>
                  <a:pt x="731334" y="341342"/>
                  <a:pt x="751945" y="341342"/>
                </a:cubicBezTo>
                <a:cubicBezTo>
                  <a:pt x="772555" y="341342"/>
                  <a:pt x="786943" y="355479"/>
                  <a:pt x="786943" y="377137"/>
                </a:cubicBezTo>
                <a:cubicBezTo>
                  <a:pt x="786943" y="378434"/>
                  <a:pt x="786813" y="380379"/>
                  <a:pt x="786684" y="381935"/>
                </a:cubicBezTo>
                <a:close/>
                <a:moveTo>
                  <a:pt x="732242" y="371171"/>
                </a:moveTo>
                <a:lnTo>
                  <a:pt x="771518" y="371171"/>
                </a:lnTo>
                <a:cubicBezTo>
                  <a:pt x="770221" y="361185"/>
                  <a:pt x="762574" y="354311"/>
                  <a:pt x="751945" y="354311"/>
                </a:cubicBezTo>
                <a:cubicBezTo>
                  <a:pt x="741315" y="354311"/>
                  <a:pt x="733797" y="361055"/>
                  <a:pt x="732242" y="371171"/>
                </a:cubicBezTo>
                <a:close/>
                <a:moveTo>
                  <a:pt x="800294" y="320981"/>
                </a:moveTo>
                <a:cubicBezTo>
                  <a:pt x="800294" y="315534"/>
                  <a:pt x="804701" y="311254"/>
                  <a:pt x="810664" y="311254"/>
                </a:cubicBezTo>
                <a:cubicBezTo>
                  <a:pt x="816627" y="311254"/>
                  <a:pt x="821034" y="315275"/>
                  <a:pt x="821034" y="320592"/>
                </a:cubicBezTo>
                <a:cubicBezTo>
                  <a:pt x="821034" y="326298"/>
                  <a:pt x="816756" y="330708"/>
                  <a:pt x="810664" y="330708"/>
                </a:cubicBezTo>
                <a:cubicBezTo>
                  <a:pt x="804572" y="330708"/>
                  <a:pt x="800294" y="326428"/>
                  <a:pt x="800294" y="320981"/>
                </a:cubicBezTo>
                <a:close/>
                <a:moveTo>
                  <a:pt x="802498" y="342121"/>
                </a:moveTo>
                <a:lnTo>
                  <a:pt x="818700" y="342121"/>
                </a:lnTo>
                <a:lnTo>
                  <a:pt x="818700" y="411375"/>
                </a:lnTo>
                <a:lnTo>
                  <a:pt x="802498" y="411375"/>
                </a:lnTo>
                <a:lnTo>
                  <a:pt x="802498" y="342121"/>
                </a:lnTo>
                <a:close/>
                <a:moveTo>
                  <a:pt x="907752" y="315145"/>
                </a:moveTo>
                <a:lnTo>
                  <a:pt x="907752" y="411375"/>
                </a:lnTo>
                <a:lnTo>
                  <a:pt x="892197" y="411375"/>
                </a:lnTo>
                <a:lnTo>
                  <a:pt x="892197" y="402426"/>
                </a:lnTo>
                <a:cubicBezTo>
                  <a:pt x="886753" y="409040"/>
                  <a:pt x="878716" y="412283"/>
                  <a:pt x="869254" y="412283"/>
                </a:cubicBezTo>
                <a:cubicBezTo>
                  <a:pt x="849162" y="412283"/>
                  <a:pt x="834255" y="398276"/>
                  <a:pt x="834255" y="376748"/>
                </a:cubicBezTo>
                <a:cubicBezTo>
                  <a:pt x="834255" y="355219"/>
                  <a:pt x="849162" y="341342"/>
                  <a:pt x="869254" y="341342"/>
                </a:cubicBezTo>
                <a:cubicBezTo>
                  <a:pt x="878198" y="341342"/>
                  <a:pt x="886105" y="344325"/>
                  <a:pt x="891549" y="350680"/>
                </a:cubicBezTo>
                <a:lnTo>
                  <a:pt x="891549" y="315145"/>
                </a:lnTo>
                <a:lnTo>
                  <a:pt x="907752" y="315145"/>
                </a:lnTo>
                <a:close/>
                <a:moveTo>
                  <a:pt x="891808" y="376748"/>
                </a:moveTo>
                <a:cubicBezTo>
                  <a:pt x="891808" y="363519"/>
                  <a:pt x="882864" y="355090"/>
                  <a:pt x="871198" y="355090"/>
                </a:cubicBezTo>
                <a:cubicBezTo>
                  <a:pt x="859532" y="355090"/>
                  <a:pt x="850588" y="363519"/>
                  <a:pt x="850588" y="376748"/>
                </a:cubicBezTo>
                <a:cubicBezTo>
                  <a:pt x="850588" y="389976"/>
                  <a:pt x="859532" y="398406"/>
                  <a:pt x="871198" y="398406"/>
                </a:cubicBezTo>
                <a:cubicBezTo>
                  <a:pt x="882864" y="398406"/>
                  <a:pt x="891808" y="389976"/>
                  <a:pt x="891808" y="376748"/>
                </a:cubicBezTo>
                <a:close/>
              </a:path>
            </a:pathLst>
          </a:custGeom>
          <a:solidFill>
            <a:schemeClr val="bg1"/>
          </a:solidFill>
          <a:ln w="4284" cap="flat">
            <a:noFill/>
            <a:prstDash val="solid"/>
            <a:miter/>
          </a:ln>
        </p:spPr>
        <p:txBody>
          <a:bodyPr rtlCol="0" anchor="ctr"/>
          <a:lstStyle/>
          <a:p>
            <a:endParaRPr lang="nl-NL"/>
          </a:p>
        </p:txBody>
      </p:sp>
      <p:cxnSp>
        <p:nvCxnSpPr>
          <p:cNvPr id="30" name="Rechte verbindingslijn 29">
            <a:extLst>
              <a:ext uri="{FF2B5EF4-FFF2-40B4-BE49-F238E27FC236}">
                <a16:creationId xmlns:a16="http://schemas.microsoft.com/office/drawing/2014/main" id="{AED01A36-DE80-2E9F-4AC8-65AACD261D08}"/>
              </a:ext>
            </a:extLst>
          </p:cNvPr>
          <p:cNvCxnSpPr>
            <a:cxnSpLocks/>
          </p:cNvCxnSpPr>
          <p:nvPr userDrawn="1"/>
        </p:nvCxnSpPr>
        <p:spPr>
          <a:xfrm>
            <a:off x="11614967" y="6245351"/>
            <a:ext cx="0" cy="4126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13">
            <a:extLst>
              <a:ext uri="{FF2B5EF4-FFF2-40B4-BE49-F238E27FC236}">
                <a16:creationId xmlns:a16="http://schemas.microsoft.com/office/drawing/2014/main" id="{FF5D9D7D-1AE5-B281-DA95-ADB231478584}"/>
              </a:ext>
            </a:extLst>
          </p:cNvPr>
          <p:cNvSpPr>
            <a:spLocks noGrp="1"/>
          </p:cNvSpPr>
          <p:nvPr>
            <p:ph type="sldNum" sz="quarter" idx="12"/>
          </p:nvPr>
        </p:nvSpPr>
        <p:spPr>
          <a:xfrm>
            <a:off x="11614967" y="6263957"/>
            <a:ext cx="577033" cy="365125"/>
          </a:xfrm>
          <a:prstGeom prst="rect">
            <a:avLst/>
          </a:prstGeom>
        </p:spPr>
        <p:txBody>
          <a:bodyPr/>
          <a:lstStyle>
            <a:lvl1pPr algn="ctr">
              <a:defRPr/>
            </a:lvl1p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‹nr.›</a:t>
            </a:fld>
            <a:endParaRPr lang="nl-NL"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0738073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ind dia">
    <p:bg>
      <p:bgPr>
        <a:solidFill>
          <a:schemeClr val="bg1">
            <a:alpha val="50196"/>
          </a:schemeClr>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EE0EA75D-9CC4-D125-5F48-7AE49FBEEFF9}"/>
              </a:ext>
            </a:extLst>
          </p:cNvPr>
          <p:cNvPicPr>
            <a:picLocks noChangeAspect="1"/>
          </p:cNvPicPr>
          <p:nvPr userDrawn="1"/>
        </p:nvPicPr>
        <p:blipFill>
          <a:blip r:embed="rId2"/>
          <a:srcRect/>
          <a:stretch/>
        </p:blipFill>
        <p:spPr>
          <a:xfrm>
            <a:off x="3510643" y="843643"/>
            <a:ext cx="5170714" cy="5170714"/>
          </a:xfrm>
          <a:prstGeom prst="rect">
            <a:avLst/>
          </a:prstGeom>
        </p:spPr>
      </p:pic>
    </p:spTree>
    <p:extLst>
      <p:ext uri="{BB962C8B-B14F-4D97-AF65-F5344CB8AC3E}">
        <p14:creationId xmlns:p14="http://schemas.microsoft.com/office/powerpoint/2010/main" val="21262156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63856-4897-1AA7-9061-AA89D00043F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19CA9BD-2517-0F8B-55FB-CE7AA5EEFB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FB607-C05E-1412-8B03-2918C7177F66}"/>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5" name="Tijdelijke aanduiding voor voettekst 4">
            <a:extLst>
              <a:ext uri="{FF2B5EF4-FFF2-40B4-BE49-F238E27FC236}">
                <a16:creationId xmlns:a16="http://schemas.microsoft.com/office/drawing/2014/main" id="{4E711AEB-C7B1-2649-9E70-041B41564C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D9B98D-C247-24A8-AE66-0FECDC0F4183}"/>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298989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2B799-13CC-EF18-3808-D38E94DCFDF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6905542-A5C2-8283-1743-6FD840174A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FAC062E-81EA-4B1F-3656-7D74A891103F}"/>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5" name="Tijdelijke aanduiding voor voettekst 4">
            <a:extLst>
              <a:ext uri="{FF2B5EF4-FFF2-40B4-BE49-F238E27FC236}">
                <a16:creationId xmlns:a16="http://schemas.microsoft.com/office/drawing/2014/main" id="{4B6A6FBB-DC84-89FD-3CB7-FFA841D414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64B7F0E-4722-54F0-D96F-E333EC7A3221}"/>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394547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90351-3FF5-2C3A-5A9A-CB5AF2ED60A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94EA086-ED1E-9264-8B53-99572227092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E47314-01B6-32F7-6527-EA14E32E85D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AEA95F4-404F-7064-C1FE-1B99AB60718C}"/>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6" name="Tijdelijke aanduiding voor voettekst 5">
            <a:extLst>
              <a:ext uri="{FF2B5EF4-FFF2-40B4-BE49-F238E27FC236}">
                <a16:creationId xmlns:a16="http://schemas.microsoft.com/office/drawing/2014/main" id="{529E8D25-C03C-17C4-FF2A-4D35C97035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9416400-19BB-6303-805F-3850C076F0B6}"/>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294652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B9CC2-F525-9ACF-8B9B-7F78210ABA2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EC190A2-7533-3435-BC2C-27D01C56F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3137792-0339-3B93-604D-7A0C4891B48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8F03779-6CCC-ED8F-DF22-8DC21BBBF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FE2B5C0-780F-3AF2-9375-856A21A0E9B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C6B220B-87CE-F3A8-03C0-C160A7364184}"/>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8" name="Tijdelijke aanduiding voor voettekst 7">
            <a:extLst>
              <a:ext uri="{FF2B5EF4-FFF2-40B4-BE49-F238E27FC236}">
                <a16:creationId xmlns:a16="http://schemas.microsoft.com/office/drawing/2014/main" id="{271A02EF-BEC6-3CEA-17B4-61A5E3253F4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7E4FD57-E569-7F0F-9F91-A17A46868464}"/>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252561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0F14C-019D-5357-5C49-D255FBB6833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BB9BBF2-004A-CD9B-927E-FEF3CB180C61}"/>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4" name="Tijdelijke aanduiding voor voettekst 3">
            <a:extLst>
              <a:ext uri="{FF2B5EF4-FFF2-40B4-BE49-F238E27FC236}">
                <a16:creationId xmlns:a16="http://schemas.microsoft.com/office/drawing/2014/main" id="{7F1698A9-7568-115A-B20C-1F0CCF8FBEA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856A2B9-530E-6FB2-87D7-8C81D0E04E93}"/>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56975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0B777E5-55FA-4878-B5EB-1C6424A87A69}"/>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3" name="Tijdelijke aanduiding voor voettekst 2">
            <a:extLst>
              <a:ext uri="{FF2B5EF4-FFF2-40B4-BE49-F238E27FC236}">
                <a16:creationId xmlns:a16="http://schemas.microsoft.com/office/drawing/2014/main" id="{C35C0A5E-438E-8D36-9238-3C6B5A3A9FE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050EF34-EE7A-2647-8D62-56C67FA12A9C}"/>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750768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5133C-9632-1CD3-7A94-A450AF4526E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60E9930-6249-BBA4-4CF0-4D8362326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911F584-5F2C-5E77-0FD9-0B3E3BC39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130DD5A-E4CE-A35A-85E9-3BA569BC1317}"/>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6" name="Tijdelijke aanduiding voor voettekst 5">
            <a:extLst>
              <a:ext uri="{FF2B5EF4-FFF2-40B4-BE49-F238E27FC236}">
                <a16:creationId xmlns:a16="http://schemas.microsoft.com/office/drawing/2014/main" id="{6F7DF23F-2FDB-08A5-9B12-D913DF69E62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84A7AC-E493-67AE-AA44-7CA18A9A36FB}"/>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392393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FED89-0934-0851-1F0B-DE74539FE1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0606916-71FE-6570-0789-B08D4F7966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50735E6-FBFD-23F4-4FF8-C82528547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372FD7-3462-CA47-6753-D16F0591CD51}"/>
              </a:ext>
            </a:extLst>
          </p:cNvPr>
          <p:cNvSpPr>
            <a:spLocks noGrp="1"/>
          </p:cNvSpPr>
          <p:nvPr>
            <p:ph type="dt" sz="half" idx="10"/>
          </p:nvPr>
        </p:nvSpPr>
        <p:spPr/>
        <p:txBody>
          <a:bodyPr/>
          <a:lstStyle/>
          <a:p>
            <a:fld id="{4C274843-5748-4B44-AB7E-038DB5FBBD58}" type="datetimeFigureOut">
              <a:rPr lang="nl-NL" smtClean="0"/>
              <a:t>4-3-2025</a:t>
            </a:fld>
            <a:endParaRPr lang="nl-NL"/>
          </a:p>
        </p:txBody>
      </p:sp>
      <p:sp>
        <p:nvSpPr>
          <p:cNvPr id="6" name="Tijdelijke aanduiding voor voettekst 5">
            <a:extLst>
              <a:ext uri="{FF2B5EF4-FFF2-40B4-BE49-F238E27FC236}">
                <a16:creationId xmlns:a16="http://schemas.microsoft.com/office/drawing/2014/main" id="{DC2724B2-86DB-9F18-D786-7FBC3E130A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27696D7-96B8-B68D-375F-B43E361AF2BD}"/>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410308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4E6597-0197-C65C-F027-4266F8F3B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88B23E1-4E65-8EED-39F8-5D87EBE68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7701F7-B5F1-6447-9909-8B609F57C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274843-5748-4B44-AB7E-038DB5FBBD58}" type="datetimeFigureOut">
              <a:rPr lang="nl-NL" smtClean="0"/>
              <a:t>4-3-2025</a:t>
            </a:fld>
            <a:endParaRPr lang="nl-NL"/>
          </a:p>
        </p:txBody>
      </p:sp>
      <p:sp>
        <p:nvSpPr>
          <p:cNvPr id="5" name="Tijdelijke aanduiding voor voettekst 4">
            <a:extLst>
              <a:ext uri="{FF2B5EF4-FFF2-40B4-BE49-F238E27FC236}">
                <a16:creationId xmlns:a16="http://schemas.microsoft.com/office/drawing/2014/main" id="{B491BCE0-D4BA-9691-FCE6-86E06677B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0DEEE00-AD49-F6CB-DB8B-8A05AF72A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B77490-C31B-4D68-A70E-6302E20CA1A1}" type="slidenum">
              <a:rPr lang="nl-NL" smtClean="0"/>
              <a:t>‹nr.›</a:t>
            </a:fld>
            <a:endParaRPr lang="nl-NL"/>
          </a:p>
        </p:txBody>
      </p:sp>
    </p:spTree>
    <p:extLst>
      <p:ext uri="{BB962C8B-B14F-4D97-AF65-F5344CB8AC3E}">
        <p14:creationId xmlns:p14="http://schemas.microsoft.com/office/powerpoint/2010/main" val="1884866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https://www.youtube.com/embed/hwUgcW7JPpE?feature=oembed"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geletterdheidinzicht.nl/"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ashboards.cbs.nl/v5/onderwijsachterstande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kansrijkestartnl.nl/lokale-coalities"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8AD9DD-719F-E67C-C1CA-348549D56D15}"/>
              </a:ext>
            </a:extLst>
          </p:cNvPr>
          <p:cNvSpPr>
            <a:spLocks noGrp="1"/>
          </p:cNvSpPr>
          <p:nvPr>
            <p:ph type="body" sz="quarter" idx="10"/>
          </p:nvPr>
        </p:nvSpPr>
        <p:spPr/>
        <p:txBody>
          <a:bodyPr/>
          <a:lstStyle/>
          <a:p>
            <a:r>
              <a:rPr lang="nl-NL">
                <a:solidFill>
                  <a:srgbClr val="AD9150"/>
                </a:solidFill>
              </a:rPr>
              <a:t>Gemeentelijke Gezinsaanpak Geletterdheid</a:t>
            </a:r>
          </a:p>
        </p:txBody>
      </p:sp>
      <p:sp>
        <p:nvSpPr>
          <p:cNvPr id="3" name="Tijdelijke aanduiding voor tekst 2">
            <a:extLst>
              <a:ext uri="{FF2B5EF4-FFF2-40B4-BE49-F238E27FC236}">
                <a16:creationId xmlns:a16="http://schemas.microsoft.com/office/drawing/2014/main" id="{D157AC02-3AEF-33F6-EACF-CBE41BA187FD}"/>
              </a:ext>
            </a:extLst>
          </p:cNvPr>
          <p:cNvSpPr>
            <a:spLocks noGrp="1"/>
          </p:cNvSpPr>
          <p:nvPr>
            <p:ph type="body" sz="quarter" idx="11"/>
          </p:nvPr>
        </p:nvSpPr>
        <p:spPr/>
        <p:txBody>
          <a:bodyPr/>
          <a:lstStyle/>
          <a:p>
            <a:r>
              <a:rPr lang="nl-NL">
                <a:highlight>
                  <a:srgbClr val="FFFF00"/>
                </a:highlight>
              </a:rPr>
              <a:t>[naam gemeente]</a:t>
            </a:r>
          </a:p>
        </p:txBody>
      </p:sp>
      <p:sp>
        <p:nvSpPr>
          <p:cNvPr id="4" name="Tijdelijke aanduiding voor tekst 3">
            <a:extLst>
              <a:ext uri="{FF2B5EF4-FFF2-40B4-BE49-F238E27FC236}">
                <a16:creationId xmlns:a16="http://schemas.microsoft.com/office/drawing/2014/main" id="{BDCBD04D-FBAA-9D24-D9CD-BFB3B2E0B671}"/>
              </a:ext>
            </a:extLst>
          </p:cNvPr>
          <p:cNvSpPr>
            <a:spLocks noGrp="1"/>
          </p:cNvSpPr>
          <p:nvPr>
            <p:ph type="body" sz="quarter" idx="12"/>
          </p:nvPr>
        </p:nvSpPr>
        <p:spPr/>
        <p:txBody>
          <a:bodyPr/>
          <a:lstStyle/>
          <a:p>
            <a:r>
              <a:rPr lang="nl-NL">
                <a:highlight>
                  <a:srgbClr val="FFFF00"/>
                </a:highlight>
              </a:rPr>
              <a:t>[logo gemeente]</a:t>
            </a:r>
          </a:p>
          <a:p>
            <a:r>
              <a:rPr lang="nl-NL" b="0">
                <a:highlight>
                  <a:srgbClr val="FFFF00"/>
                </a:highlight>
              </a:rPr>
              <a:t>[datum] | Presentatie voor intern gebruik.</a:t>
            </a:r>
          </a:p>
        </p:txBody>
      </p:sp>
    </p:spTree>
    <p:extLst>
      <p:ext uri="{BB962C8B-B14F-4D97-AF65-F5344CB8AC3E}">
        <p14:creationId xmlns:p14="http://schemas.microsoft.com/office/powerpoint/2010/main" val="402680803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D7F2-3B3D-5D6D-8256-03ADC3384C5D}"/>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5D8872A4-40E3-C483-745A-54FB8FF849F9}"/>
              </a:ext>
            </a:extLst>
          </p:cNvPr>
          <p:cNvSpPr>
            <a:spLocks noGrp="1"/>
          </p:cNvSpPr>
          <p:nvPr>
            <p:ph type="body" sz="quarter" idx="13"/>
          </p:nvPr>
        </p:nvSpPr>
        <p:spPr/>
        <p:txBody>
          <a:bodyPr>
            <a:normAutofit lnSpcReduction="10000"/>
          </a:bodyPr>
          <a:lstStyle/>
          <a:p>
            <a:r>
              <a:rPr lang="nl-NL">
                <a:latin typeface="Helvetica neue"/>
              </a:rPr>
              <a:t>Gevolgen van laaggeletterdheid</a:t>
            </a:r>
            <a:endParaRPr lang="nl-NL"/>
          </a:p>
        </p:txBody>
      </p:sp>
      <p:sp>
        <p:nvSpPr>
          <p:cNvPr id="7" name="Tijdelijke aanduiding voor tekst 6">
            <a:extLst>
              <a:ext uri="{FF2B5EF4-FFF2-40B4-BE49-F238E27FC236}">
                <a16:creationId xmlns:a16="http://schemas.microsoft.com/office/drawing/2014/main" id="{48403C73-BEE4-B12C-76DD-DF1636DF4343}"/>
              </a:ext>
            </a:extLst>
          </p:cNvPr>
          <p:cNvSpPr>
            <a:spLocks noGrp="1"/>
          </p:cNvSpPr>
          <p:nvPr>
            <p:ph type="body" sz="quarter" idx="15"/>
          </p:nvPr>
        </p:nvSpPr>
        <p:spPr/>
        <p:txBody>
          <a:bodyPr>
            <a:normAutofit fontScale="55000" lnSpcReduction="20000"/>
          </a:bodyPr>
          <a:lstStyle/>
          <a:p>
            <a:pPr algn="l">
              <a:lnSpc>
                <a:spcPct val="150000"/>
              </a:lnSpc>
              <a:spcBef>
                <a:spcPts val="0"/>
              </a:spcBef>
            </a:pPr>
            <a:r>
              <a:rPr lang="nl-NL" sz="2700" b="0" i="0">
                <a:solidFill>
                  <a:srgbClr val="000000"/>
                </a:solidFill>
                <a:effectLst/>
                <a:latin typeface="Helvetica Neue" panose="02000503000000020004"/>
              </a:rPr>
              <a:t>Laaggeletterden zijn ruim twee keer zo vaak langdurig arm als niet-laaggeletterden.</a:t>
            </a:r>
          </a:p>
          <a:p>
            <a:pPr algn="l">
              <a:lnSpc>
                <a:spcPct val="150000"/>
              </a:lnSpc>
              <a:spcBef>
                <a:spcPts val="0"/>
              </a:spcBef>
            </a:pPr>
            <a:endParaRPr lang="nl-NL" sz="2700">
              <a:solidFill>
                <a:srgbClr val="000000"/>
              </a:solidFill>
              <a:latin typeface="Helvetica Neue" panose="02000503000000020004"/>
            </a:endParaRPr>
          </a:p>
          <a:p>
            <a:pPr algn="l">
              <a:lnSpc>
                <a:spcPct val="150000"/>
              </a:lnSpc>
              <a:spcBef>
                <a:spcPts val="0"/>
              </a:spcBef>
            </a:pPr>
            <a:r>
              <a:rPr lang="nl-NL" sz="2700" b="0" i="0">
                <a:solidFill>
                  <a:srgbClr val="000000"/>
                </a:solidFill>
                <a:effectLst/>
                <a:latin typeface="Helvetica Neue" panose="02000503000000020004"/>
              </a:rPr>
              <a:t>Mensen die moeite hebben met lezen of rekenen zijn oververtegenwoordigd onder mensen die zich aanmelden bij schuldhulpverlening. </a:t>
            </a:r>
          </a:p>
          <a:p>
            <a:pPr algn="l">
              <a:lnSpc>
                <a:spcPct val="150000"/>
              </a:lnSpc>
              <a:spcBef>
                <a:spcPts val="0"/>
              </a:spcBef>
            </a:pPr>
            <a:endParaRPr lang="nl-NL" sz="2700">
              <a:solidFill>
                <a:srgbClr val="000000"/>
              </a:solidFill>
              <a:latin typeface="Helvetica Neue" panose="02000503000000020004"/>
            </a:endParaRPr>
          </a:p>
          <a:p>
            <a:pPr>
              <a:lnSpc>
                <a:spcPct val="150000"/>
              </a:lnSpc>
              <a:spcBef>
                <a:spcPts val="0"/>
              </a:spcBef>
            </a:pPr>
            <a:r>
              <a:rPr lang="nl-NL" sz="2700" b="0" i="0">
                <a:solidFill>
                  <a:srgbClr val="000000"/>
                </a:solidFill>
                <a:effectLst/>
                <a:latin typeface="Helvetica Neue" panose="02000503000000020004"/>
              </a:rPr>
              <a:t>De kwetsbare groep laaggeletterden komt niet makkelijk binnen bij de schuldhulpverlening. Zij weten vaak niet op eigen kracht de juiste weg te vinden (Nationale ombudsman, 2016)</a:t>
            </a:r>
          </a:p>
          <a:p>
            <a:pPr algn="l">
              <a:lnSpc>
                <a:spcPct val="150000"/>
              </a:lnSpc>
              <a:spcBef>
                <a:spcPts val="0"/>
              </a:spcBef>
            </a:pPr>
            <a:endParaRPr lang="nl-NL" sz="1500" b="0" i="0">
              <a:solidFill>
                <a:srgbClr val="000000"/>
              </a:solidFill>
              <a:effectLst/>
              <a:latin typeface="Helvetica Neue" panose="02000503000000020004"/>
            </a:endParaRPr>
          </a:p>
          <a:p>
            <a:pPr>
              <a:lnSpc>
                <a:spcPct val="150000"/>
              </a:lnSpc>
              <a:spcBef>
                <a:spcPts val="0"/>
              </a:spcBef>
            </a:pPr>
            <a:endParaRPr lang="nl-NL" sz="1500">
              <a:latin typeface="Helvetica Neue" panose="02000503000000020004"/>
            </a:endParaRPr>
          </a:p>
        </p:txBody>
      </p:sp>
      <p:pic>
        <p:nvPicPr>
          <p:cNvPr id="4" name="Afbeelding 3">
            <a:extLst>
              <a:ext uri="{FF2B5EF4-FFF2-40B4-BE49-F238E27FC236}">
                <a16:creationId xmlns:a16="http://schemas.microsoft.com/office/drawing/2014/main" id="{E08CB347-878C-B13A-6B37-677305A68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642" y="2491269"/>
            <a:ext cx="4851343" cy="1945800"/>
          </a:xfrm>
          <a:prstGeom prst="rect">
            <a:avLst/>
          </a:prstGeom>
        </p:spPr>
      </p:pic>
      <p:sp>
        <p:nvSpPr>
          <p:cNvPr id="6" name="Tijdelijke aanduiding voor tekst 2">
            <a:extLst>
              <a:ext uri="{FF2B5EF4-FFF2-40B4-BE49-F238E27FC236}">
                <a16:creationId xmlns:a16="http://schemas.microsoft.com/office/drawing/2014/main" id="{FB2794B9-0678-2E4A-1264-70565AAAE732}"/>
              </a:ext>
            </a:extLst>
          </p:cNvPr>
          <p:cNvSpPr>
            <a:spLocks noGrp="1"/>
          </p:cNvSpPr>
          <p:nvPr>
            <p:ph type="body" sz="quarter" idx="14"/>
          </p:nvPr>
        </p:nvSpPr>
        <p:spPr>
          <a:xfrm>
            <a:off x="941394" y="1415242"/>
            <a:ext cx="9112250" cy="354807"/>
          </a:xfrm>
        </p:spPr>
        <p:txBody>
          <a:bodyPr>
            <a:normAutofit lnSpcReduction="10000"/>
          </a:bodyPr>
          <a:lstStyle/>
          <a:p>
            <a:r>
              <a:rPr lang="nl-NL"/>
              <a:t>Problemen met geld</a:t>
            </a:r>
          </a:p>
        </p:txBody>
      </p:sp>
      <p:sp>
        <p:nvSpPr>
          <p:cNvPr id="8" name="Tekstvak 7">
            <a:extLst>
              <a:ext uri="{FF2B5EF4-FFF2-40B4-BE49-F238E27FC236}">
                <a16:creationId xmlns:a16="http://schemas.microsoft.com/office/drawing/2014/main" id="{02261FD4-5C93-00EE-968D-7D50D8DA901E}"/>
              </a:ext>
            </a:extLst>
          </p:cNvPr>
          <p:cNvSpPr txBox="1"/>
          <p:nvPr/>
        </p:nvSpPr>
        <p:spPr>
          <a:xfrm>
            <a:off x="6395643" y="4862945"/>
            <a:ext cx="4106102" cy="461665"/>
          </a:xfrm>
          <a:prstGeom prst="rect">
            <a:avLst/>
          </a:prstGeom>
          <a:noFill/>
        </p:spPr>
        <p:txBody>
          <a:bodyPr wrap="square" rtlCol="0">
            <a:spAutoFit/>
          </a:bodyPr>
          <a:lstStyle/>
          <a:p>
            <a:r>
              <a:rPr lang="nl-NL" sz="1200">
                <a:latin typeface="Helvetica Neue" panose="02000503000000020004"/>
              </a:rPr>
              <a:t>Bron: Stichting Lezen en Schrijven, Feiten &amp; Cijfers, 2018, Christoffels et. al., 2016</a:t>
            </a:r>
          </a:p>
        </p:txBody>
      </p:sp>
      <p:sp>
        <p:nvSpPr>
          <p:cNvPr id="2" name="Tijdelijke aanduiding voor dianummer 5">
            <a:extLst>
              <a:ext uri="{FF2B5EF4-FFF2-40B4-BE49-F238E27FC236}">
                <a16:creationId xmlns:a16="http://schemas.microsoft.com/office/drawing/2014/main" id="{DEE7FE13-267B-DE4A-66E9-20C7B9A2BCE4}"/>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10</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5290238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Gevolgen van laaggeletterdheid</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algn="l">
              <a:lnSpc>
                <a:spcPct val="133000"/>
              </a:lnSpc>
              <a:spcBef>
                <a:spcPts val="0"/>
              </a:spcBef>
            </a:pPr>
            <a:r>
              <a:rPr lang="nl-NL" sz="1500" i="0">
                <a:solidFill>
                  <a:srgbClr val="000000"/>
                </a:solidFill>
                <a:effectLst/>
                <a:latin typeface="Helvetica neue" panose="02000503000000020004"/>
              </a:rPr>
              <a:t>Mensen die niet goed kunnen lezen en schrijven hebben vaak problemen met hun gezondheid. Zij kunnen bijvoorbeeld de bijsluiters van medicijnen niet goed lezen. Daardoor is de kans groot dat zij de medicijnen verkeerd gebruiken.</a:t>
            </a: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sp>
        <p:nvSpPr>
          <p:cNvPr id="8" name="Tijdelijke aanduiding voor tekst 2">
            <a:extLst>
              <a:ext uri="{FF2B5EF4-FFF2-40B4-BE49-F238E27FC236}">
                <a16:creationId xmlns:a16="http://schemas.microsoft.com/office/drawing/2014/main" id="{61C44354-87C0-12B6-21F3-8EA7154A2352}"/>
              </a:ext>
            </a:extLst>
          </p:cNvPr>
          <p:cNvSpPr>
            <a:spLocks noGrp="1"/>
          </p:cNvSpPr>
          <p:nvPr>
            <p:ph type="body" sz="quarter" idx="14"/>
          </p:nvPr>
        </p:nvSpPr>
        <p:spPr>
          <a:xfrm>
            <a:off x="941394" y="1415242"/>
            <a:ext cx="9112250" cy="354807"/>
          </a:xfrm>
        </p:spPr>
        <p:txBody>
          <a:bodyPr>
            <a:normAutofit lnSpcReduction="10000"/>
          </a:bodyPr>
          <a:lstStyle/>
          <a:p>
            <a:r>
              <a:rPr lang="nl-NL"/>
              <a:t>Problemen met gezondheid</a:t>
            </a:r>
          </a:p>
        </p:txBody>
      </p:sp>
      <p:pic>
        <p:nvPicPr>
          <p:cNvPr id="10" name="Afbeelding 9" descr="Afbeelding met persoon, kleding, boekenkast, bibliotheek&#10;&#10;Automatisch gegenereerde beschrijving">
            <a:extLst>
              <a:ext uri="{FF2B5EF4-FFF2-40B4-BE49-F238E27FC236}">
                <a16:creationId xmlns:a16="http://schemas.microsoft.com/office/drawing/2014/main" id="{39CB2CE2-A0A5-6E3C-AA11-813CB527DC9E}"/>
              </a:ext>
            </a:extLst>
          </p:cNvPr>
          <p:cNvPicPr>
            <a:picLocks noChangeAspect="1"/>
          </p:cNvPicPr>
          <p:nvPr/>
        </p:nvPicPr>
        <p:blipFill rotWithShape="1">
          <a:blip r:embed="rId3">
            <a:extLst>
              <a:ext uri="{28A0092B-C50C-407E-A947-70E740481C1C}">
                <a14:useLocalDpi xmlns:a14="http://schemas.microsoft.com/office/drawing/2010/main" val="0"/>
              </a:ext>
            </a:extLst>
          </a:blip>
          <a:srcRect l="10351" r="10351"/>
          <a:stretch/>
        </p:blipFill>
        <p:spPr>
          <a:xfrm>
            <a:off x="6395639" y="1942174"/>
            <a:ext cx="4704366"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387CFC33-AB64-890E-74D4-0C6CE1E3D045}"/>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11</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125358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Gevolgen van laaggeletterdheid</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algn="l">
              <a:lnSpc>
                <a:spcPct val="133000"/>
              </a:lnSpc>
              <a:spcBef>
                <a:spcPts val="0"/>
              </a:spcBef>
            </a:pPr>
            <a:r>
              <a:rPr lang="nl-NL" sz="1500">
                <a:solidFill>
                  <a:srgbClr val="000000"/>
                </a:solidFill>
                <a:latin typeface="Helvetica Neue" panose="02000503000000020004"/>
              </a:rPr>
              <a:t>Mensen die minder goede basisvaardigheden hebben, hebben meer moeite met het invullen van f</a:t>
            </a:r>
            <a:r>
              <a:rPr lang="nl-NL" sz="1500" i="0">
                <a:solidFill>
                  <a:srgbClr val="000000"/>
                </a:solidFill>
                <a:effectLst/>
                <a:latin typeface="Helvetica Neue" panose="02000503000000020004"/>
              </a:rPr>
              <a:t>ormulieren, bijvoorbeeld voor uitkeringen, toeslagen en belastingen. Ook is het vaak moeilijk om een computer, tablet en telefoon te gebruiken.</a:t>
            </a:r>
          </a:p>
          <a:p>
            <a:pPr algn="l">
              <a:lnSpc>
                <a:spcPct val="133000"/>
              </a:lnSpc>
              <a:spcBef>
                <a:spcPts val="0"/>
              </a:spcBef>
            </a:pPr>
            <a:endParaRPr lang="nl-NL" sz="1500">
              <a:solidFill>
                <a:srgbClr val="000000"/>
              </a:solidFill>
              <a:latin typeface="Helvetica Neue" panose="02000503000000020004"/>
            </a:endParaRPr>
          </a:p>
          <a:p>
            <a:pPr algn="l">
              <a:lnSpc>
                <a:spcPct val="133000"/>
              </a:lnSpc>
              <a:spcBef>
                <a:spcPts val="0"/>
              </a:spcBef>
            </a:pPr>
            <a:r>
              <a:rPr lang="nl-NL" sz="1500">
                <a:effectLst/>
                <a:latin typeface="Helvetica Neue" panose="02000503000000020004"/>
              </a:rPr>
              <a:t>Daarnaast is het vaak lastig om de (grote hoeveelheid) informatie vanuit bijvoorbeeld school, kinderopvang, consultatiebureau</a:t>
            </a:r>
            <a:r>
              <a:rPr lang="nl-NL" sz="1500">
                <a:latin typeface="Helvetica Neue" panose="02000503000000020004"/>
              </a:rPr>
              <a:t> en de </a:t>
            </a:r>
            <a:r>
              <a:rPr lang="nl-NL" sz="1500">
                <a:effectLst/>
                <a:latin typeface="Helvetica Neue" panose="02000503000000020004"/>
              </a:rPr>
              <a:t>huisarts</a:t>
            </a:r>
            <a:r>
              <a:rPr lang="nl-NL" sz="1500">
                <a:latin typeface="Helvetica Neue" panose="02000503000000020004"/>
              </a:rPr>
              <a:t> </a:t>
            </a:r>
            <a:r>
              <a:rPr lang="nl-NL" sz="1500">
                <a:effectLst/>
                <a:latin typeface="Helvetica Neue" panose="02000503000000020004"/>
              </a:rPr>
              <a:t>voldoende te begrijpen.</a:t>
            </a:r>
            <a:endParaRPr lang="nl-NL" sz="1500" i="0">
              <a:solidFill>
                <a:srgbClr val="000000"/>
              </a:solidFill>
              <a:effectLst/>
              <a:latin typeface="Helvetica Neue" panose="02000503000000020004"/>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sp>
        <p:nvSpPr>
          <p:cNvPr id="3" name="Tijdelijke aanduiding voor tekst 2">
            <a:extLst>
              <a:ext uri="{FF2B5EF4-FFF2-40B4-BE49-F238E27FC236}">
                <a16:creationId xmlns:a16="http://schemas.microsoft.com/office/drawing/2014/main" id="{DE5D4609-956A-41D8-691C-73BB4CAC9160}"/>
              </a:ext>
            </a:extLst>
          </p:cNvPr>
          <p:cNvSpPr>
            <a:spLocks noGrp="1"/>
          </p:cNvSpPr>
          <p:nvPr>
            <p:ph type="body" sz="quarter" idx="14"/>
          </p:nvPr>
        </p:nvSpPr>
        <p:spPr>
          <a:xfrm>
            <a:off x="941394" y="1415242"/>
            <a:ext cx="9112250" cy="354807"/>
          </a:xfrm>
        </p:spPr>
        <p:txBody>
          <a:bodyPr>
            <a:normAutofit lnSpcReduction="10000"/>
          </a:bodyPr>
          <a:lstStyle/>
          <a:p>
            <a:r>
              <a:rPr lang="nl-NL"/>
              <a:t>Problemen met communicatie</a:t>
            </a:r>
          </a:p>
        </p:txBody>
      </p:sp>
      <p:pic>
        <p:nvPicPr>
          <p:cNvPr id="4" name="Afbeelding 3" descr="Afbeelding met persoon, overdekt, Menselijk gezicht, computer&#10;&#10;Automatisch gegenereerde beschrijving">
            <a:extLst>
              <a:ext uri="{FF2B5EF4-FFF2-40B4-BE49-F238E27FC236}">
                <a16:creationId xmlns:a16="http://schemas.microsoft.com/office/drawing/2014/main" id="{591FE91C-5A7B-ED1F-0F60-70B0B4FEA0F2}"/>
              </a:ext>
            </a:extLst>
          </p:cNvPr>
          <p:cNvPicPr>
            <a:picLocks noChangeAspect="1"/>
          </p:cNvPicPr>
          <p:nvPr/>
        </p:nvPicPr>
        <p:blipFill rotWithShape="1">
          <a:blip r:embed="rId2">
            <a:extLst>
              <a:ext uri="{28A0092B-C50C-407E-A947-70E740481C1C}">
                <a14:useLocalDpi xmlns:a14="http://schemas.microsoft.com/office/drawing/2010/main" val="0"/>
              </a:ext>
            </a:extLst>
          </a:blip>
          <a:srcRect r="20702"/>
          <a:stretch/>
        </p:blipFill>
        <p:spPr>
          <a:xfrm>
            <a:off x="6395641" y="1942174"/>
            <a:ext cx="4705200" cy="3960000"/>
          </a:xfrm>
          <a:prstGeom prst="rect">
            <a:avLst/>
          </a:prstGeom>
          <a:ln>
            <a:solidFill>
              <a:srgbClr val="AD9150"/>
            </a:solidFill>
          </a:ln>
        </p:spPr>
      </p:pic>
      <p:sp>
        <p:nvSpPr>
          <p:cNvPr id="6" name="Tijdelijke aanduiding voor dianummer 5">
            <a:extLst>
              <a:ext uri="{FF2B5EF4-FFF2-40B4-BE49-F238E27FC236}">
                <a16:creationId xmlns:a16="http://schemas.microsoft.com/office/drawing/2014/main" id="{61976EFF-5666-E529-3337-B0B64BFB01ED}"/>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12</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1087558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Gevolgen van laaggeletterdheid</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fontScale="77500" lnSpcReduction="20000"/>
          </a:bodyPr>
          <a:lstStyle/>
          <a:p>
            <a:pPr algn="l">
              <a:lnSpc>
                <a:spcPct val="133000"/>
              </a:lnSpc>
              <a:spcBef>
                <a:spcPts val="0"/>
              </a:spcBef>
            </a:pPr>
            <a:r>
              <a:rPr lang="nl-NL" sz="1900">
                <a:latin typeface="Helvetica Neue" panose="02000503000000020004"/>
              </a:rPr>
              <a:t>Kinderen hebben 3 keer meer risico om op latere leeftijd laaggeletterd te worden, als beide ouders laagopgeleid zijn. </a:t>
            </a:r>
            <a:br>
              <a:rPr lang="nl-NL" sz="1900">
                <a:latin typeface="Helvetica Neue" panose="02000503000000020004"/>
              </a:rPr>
            </a:br>
            <a:br>
              <a:rPr lang="nl-NL" sz="1900">
                <a:latin typeface="Helvetica Neue" panose="02000503000000020004"/>
              </a:rPr>
            </a:br>
            <a:r>
              <a:rPr lang="nl-NL" sz="1900">
                <a:latin typeface="Helvetica Neue" panose="02000503000000020004"/>
              </a:rPr>
              <a:t>Vergeleken met kinderen van niet-laaggeletterde ouders geldt dat kinderen met laaggeletterde ouders: </a:t>
            </a:r>
          </a:p>
          <a:p>
            <a:pPr marL="342900" indent="-342900" algn="l">
              <a:lnSpc>
                <a:spcPct val="133000"/>
              </a:lnSpc>
              <a:spcBef>
                <a:spcPts val="0"/>
              </a:spcBef>
              <a:buFont typeface="Arial" panose="020B0604020202020204" pitchFamily="34" charset="0"/>
              <a:buChar char="•"/>
            </a:pPr>
            <a:r>
              <a:rPr lang="nl-NL" sz="1900">
                <a:latin typeface="Helvetica Neue" panose="02000503000000020004"/>
              </a:rPr>
              <a:t>Minder goed presteren op school.</a:t>
            </a:r>
          </a:p>
          <a:p>
            <a:pPr marL="342900" indent="-342900" algn="l">
              <a:lnSpc>
                <a:spcPct val="133000"/>
              </a:lnSpc>
              <a:spcBef>
                <a:spcPts val="0"/>
              </a:spcBef>
              <a:buFont typeface="Arial" panose="020B0604020202020204" pitchFamily="34" charset="0"/>
              <a:buChar char="•"/>
            </a:pPr>
            <a:r>
              <a:rPr lang="nl-NL" sz="1900">
                <a:latin typeface="Helvetica Neue" panose="02000503000000020004"/>
              </a:rPr>
              <a:t>Thuis minder in taal worden gestimuleerd.</a:t>
            </a:r>
            <a:br>
              <a:rPr lang="nl-NL" sz="1900">
                <a:latin typeface="Helvetica Neue" panose="02000503000000020004"/>
              </a:rPr>
            </a:br>
            <a:endParaRPr lang="nl-NL" sz="1900">
              <a:latin typeface="Helvetica Neue" panose="02000503000000020004"/>
            </a:endParaRPr>
          </a:p>
          <a:p>
            <a:pPr algn="l">
              <a:lnSpc>
                <a:spcPct val="133000"/>
              </a:lnSpc>
              <a:spcBef>
                <a:spcPts val="0"/>
              </a:spcBef>
            </a:pPr>
            <a:r>
              <a:rPr lang="nl-NL" sz="1900">
                <a:latin typeface="Helvetica Neue" panose="02000503000000020004"/>
              </a:rPr>
              <a:t>Laaggeletterde ouders hebben vaker moeite met het begrijpen van</a:t>
            </a:r>
            <a:r>
              <a:rPr lang="nl-NL" sz="1900">
                <a:effectLst/>
                <a:latin typeface="Helvetica Neue" panose="02000503000000020004"/>
              </a:rPr>
              <a:t> communicatie vanuit bijvoorbeeld school, kinderopvang, consultatiebureau of huisarts.</a:t>
            </a:r>
            <a:endParaRPr lang="nl-NL" sz="1900">
              <a:latin typeface="Helvetica Neue" panose="02000503000000020004"/>
            </a:endParaRPr>
          </a:p>
          <a:p>
            <a:pPr algn="l">
              <a:lnSpc>
                <a:spcPct val="133000"/>
              </a:lnSpc>
              <a:spcBef>
                <a:spcPts val="0"/>
              </a:spcBef>
            </a:pPr>
            <a:r>
              <a:rPr lang="nl-NL" sz="1600"/>
              <a:t> </a:t>
            </a:r>
            <a:endParaRPr lang="nl-NL" sz="1500" i="0">
              <a:solidFill>
                <a:srgbClr val="000000"/>
              </a:solidFill>
              <a:effectLst/>
              <a:latin typeface="Helvetica neue"/>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 neue"/>
            </a:endParaRPr>
          </a:p>
          <a:p>
            <a:pPr>
              <a:lnSpc>
                <a:spcPct val="133000"/>
              </a:lnSpc>
              <a:spcBef>
                <a:spcPts val="0"/>
              </a:spcBef>
            </a:pPr>
            <a:endParaRPr lang="nl-NL" sz="1500"/>
          </a:p>
        </p:txBody>
      </p:sp>
      <p:sp>
        <p:nvSpPr>
          <p:cNvPr id="3" name="Tijdelijke aanduiding voor tekst 2">
            <a:extLst>
              <a:ext uri="{FF2B5EF4-FFF2-40B4-BE49-F238E27FC236}">
                <a16:creationId xmlns:a16="http://schemas.microsoft.com/office/drawing/2014/main" id="{9585170D-EC53-54A4-1654-D913FD5AEAF8}"/>
              </a:ext>
            </a:extLst>
          </p:cNvPr>
          <p:cNvSpPr>
            <a:spLocks noGrp="1"/>
          </p:cNvSpPr>
          <p:nvPr>
            <p:ph type="body" sz="quarter" idx="14"/>
          </p:nvPr>
        </p:nvSpPr>
        <p:spPr>
          <a:xfrm>
            <a:off x="941394" y="1415242"/>
            <a:ext cx="9112250" cy="354807"/>
          </a:xfrm>
        </p:spPr>
        <p:txBody>
          <a:bodyPr>
            <a:normAutofit lnSpcReduction="10000"/>
          </a:bodyPr>
          <a:lstStyle/>
          <a:p>
            <a:r>
              <a:rPr lang="nl-NL"/>
              <a:t>In het gezin - Cyclus van laaggeletterdheid</a:t>
            </a:r>
          </a:p>
        </p:txBody>
      </p:sp>
      <p:pic>
        <p:nvPicPr>
          <p:cNvPr id="13" name="Afbeelding 12" descr="Afbeelding met tekst, poster, grafische vormgeving, Lettertype&#10;&#10;Automatisch gegenereerde beschrijving">
            <a:extLst>
              <a:ext uri="{FF2B5EF4-FFF2-40B4-BE49-F238E27FC236}">
                <a16:creationId xmlns:a16="http://schemas.microsoft.com/office/drawing/2014/main" id="{7B87F355-329B-DFA5-EA21-4ADAA2B05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902" y="1415242"/>
            <a:ext cx="3958752" cy="4554950"/>
          </a:xfrm>
          <a:prstGeom prst="rect">
            <a:avLst/>
          </a:prstGeom>
        </p:spPr>
      </p:pic>
      <p:sp>
        <p:nvSpPr>
          <p:cNvPr id="2" name="Tijdelijke aanduiding voor dianummer 5">
            <a:extLst>
              <a:ext uri="{FF2B5EF4-FFF2-40B4-BE49-F238E27FC236}">
                <a16:creationId xmlns:a16="http://schemas.microsoft.com/office/drawing/2014/main" id="{04927207-F68B-4901-85E3-1B81BC0C8AE2}"/>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13</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204266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Het leven van Lisa</a:t>
            </a:r>
            <a:endParaRPr lang="nl-NL"/>
          </a:p>
        </p:txBody>
      </p:sp>
      <p:pic>
        <p:nvPicPr>
          <p:cNvPr id="2" name="Onlinemedia 1" title="Het leven van Lisa - over laaggeletterdheid (met ondertiteling)">
            <a:hlinkClick r:id="" action="ppaction://media"/>
            <a:extLst>
              <a:ext uri="{FF2B5EF4-FFF2-40B4-BE49-F238E27FC236}">
                <a16:creationId xmlns:a16="http://schemas.microsoft.com/office/drawing/2014/main" id="{EAA7DEFA-DAB0-5702-8CC8-2E456A7E093C}"/>
              </a:ext>
            </a:extLst>
          </p:cNvPr>
          <p:cNvPicPr>
            <a:picLocks noRot="1" noChangeAspect="1"/>
          </p:cNvPicPr>
          <p:nvPr>
            <a:videoFile r:link="rId1"/>
          </p:nvPr>
        </p:nvPicPr>
        <p:blipFill>
          <a:blip r:embed="rId4"/>
          <a:stretch>
            <a:fillRect/>
          </a:stretch>
        </p:blipFill>
        <p:spPr>
          <a:xfrm>
            <a:off x="2083182" y="1431516"/>
            <a:ext cx="8025636" cy="4530939"/>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9883E9E2-7C2B-CA26-1B83-55F7105B35F3}"/>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14</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7661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t>Oorzaken van laaggeletterdheid</a:t>
            </a:r>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50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Thuissituatie en sociale omgeving</a:t>
            </a:r>
          </a:p>
          <a:p>
            <a:pPr marL="285750" indent="-285750" algn="l">
              <a:lnSpc>
                <a:spcPct val="150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Het onderwijs</a:t>
            </a:r>
          </a:p>
          <a:p>
            <a:pPr marL="285750" indent="-285750" algn="l">
              <a:lnSpc>
                <a:spcPct val="150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Individuele factoren</a:t>
            </a: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9" name="Afbeelding 8" descr="Afbeelding met persoon, kleding, overdekt, Menselijk gezicht&#10;&#10;Automatisch gegenereerde beschrijving">
            <a:extLst>
              <a:ext uri="{FF2B5EF4-FFF2-40B4-BE49-F238E27FC236}">
                <a16:creationId xmlns:a16="http://schemas.microsoft.com/office/drawing/2014/main" id="{949E2493-A061-95B0-309C-25B4A24A2EC9}"/>
              </a:ext>
            </a:extLst>
          </p:cNvPr>
          <p:cNvPicPr>
            <a:picLocks noChangeAspect="1"/>
          </p:cNvPicPr>
          <p:nvPr/>
        </p:nvPicPr>
        <p:blipFill rotWithShape="1">
          <a:blip r:embed="rId3">
            <a:extLst>
              <a:ext uri="{28A0092B-C50C-407E-A947-70E740481C1C}">
                <a14:useLocalDpi xmlns:a14="http://schemas.microsoft.com/office/drawing/2010/main" val="0"/>
              </a:ext>
            </a:extLst>
          </a:blip>
          <a:srcRect l="8357" r="12445"/>
          <a:stretch/>
        </p:blipFill>
        <p:spPr>
          <a:xfrm>
            <a:off x="6395639" y="1942174"/>
            <a:ext cx="4704366"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EE714F2E-9D82-943A-9781-0493A6ED6D40}"/>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15</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786812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62C79-ED22-84E1-DE43-A1540A5AE6FE}"/>
            </a:ext>
          </a:extLst>
        </p:cNvPr>
        <p:cNvGrpSpPr/>
        <p:nvPr/>
      </p:nvGrpSpPr>
      <p:grpSpPr>
        <a:xfrm>
          <a:off x="0" y="0"/>
          <a:ext cx="0" cy="0"/>
          <a:chOff x="0" y="0"/>
          <a:chExt cx="0" cy="0"/>
        </a:xfrm>
      </p:grpSpPr>
      <p:sp>
        <p:nvSpPr>
          <p:cNvPr id="3" name="Tijdelijke aanduiding voor dianummer 5">
            <a:extLst>
              <a:ext uri="{FF2B5EF4-FFF2-40B4-BE49-F238E27FC236}">
                <a16:creationId xmlns:a16="http://schemas.microsoft.com/office/drawing/2014/main" id="{EEFC5FA8-9F3A-095F-E41F-848832FC03CA}"/>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16</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Tijdelijke aanduiding voor inhoud 4" descr="Afbeelding met tekst, schermopname, Lettertype, ontwerp&#10;&#10;Automatisch gegenereerde beschrijving">
            <a:extLst>
              <a:ext uri="{FF2B5EF4-FFF2-40B4-BE49-F238E27FC236}">
                <a16:creationId xmlns:a16="http://schemas.microsoft.com/office/drawing/2014/main" id="{028CCFF0-C6A2-597E-A854-F35E7F98B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938" y="1388516"/>
            <a:ext cx="8356123" cy="4641447"/>
          </a:xfrm>
          <a:prstGeom prst="rect">
            <a:avLst/>
          </a:prstGeom>
        </p:spPr>
      </p:pic>
      <p:sp>
        <p:nvSpPr>
          <p:cNvPr id="12" name="Titel 1">
            <a:extLst>
              <a:ext uri="{FF2B5EF4-FFF2-40B4-BE49-F238E27FC236}">
                <a16:creationId xmlns:a16="http://schemas.microsoft.com/office/drawing/2014/main" id="{2CADBF5C-D182-A27A-1CE1-BF5FB6C63407}"/>
              </a:ext>
            </a:extLst>
          </p:cNvPr>
          <p:cNvSpPr txBox="1">
            <a:spLocks/>
          </p:cNvSpPr>
          <p:nvPr/>
        </p:nvSpPr>
        <p:spPr>
          <a:xfrm>
            <a:off x="838199" y="828037"/>
            <a:ext cx="10515600" cy="7219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latin typeface="Helvetica Neue" panose="02000503000000020004"/>
              </a:rPr>
              <a:t>Het belang van vroeg inzetten op taalontwikkeling</a:t>
            </a:r>
          </a:p>
        </p:txBody>
      </p:sp>
    </p:spTree>
    <p:extLst>
      <p:ext uri="{BB962C8B-B14F-4D97-AF65-F5344CB8AC3E}">
        <p14:creationId xmlns:p14="http://schemas.microsoft.com/office/powerpoint/2010/main" val="254918181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2EEC5-1DA3-D05B-282D-0AD052F20694}"/>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D1A8432-F44D-8021-C152-06A9C94A6E5B}"/>
              </a:ext>
            </a:extLst>
          </p:cNvPr>
          <p:cNvSpPr>
            <a:spLocks noGrp="1"/>
          </p:cNvSpPr>
          <p:nvPr>
            <p:ph type="body" sz="quarter" idx="13"/>
          </p:nvPr>
        </p:nvSpPr>
        <p:spPr/>
        <p:txBody>
          <a:bodyPr>
            <a:normAutofit lnSpcReduction="10000"/>
          </a:bodyPr>
          <a:lstStyle/>
          <a:p>
            <a:r>
              <a:rPr lang="nl-NL"/>
              <a:t>Een taalrijke thuisomgeving</a:t>
            </a:r>
          </a:p>
        </p:txBody>
      </p:sp>
      <p:sp>
        <p:nvSpPr>
          <p:cNvPr id="7" name="Tijdelijke aanduiding voor tekst 6">
            <a:extLst>
              <a:ext uri="{FF2B5EF4-FFF2-40B4-BE49-F238E27FC236}">
                <a16:creationId xmlns:a16="http://schemas.microsoft.com/office/drawing/2014/main" id="{9ACE5ACF-B5AD-17EA-FAC5-C25E537F0382}"/>
              </a:ext>
            </a:extLst>
          </p:cNvPr>
          <p:cNvSpPr>
            <a:spLocks noGrp="1"/>
          </p:cNvSpPr>
          <p:nvPr>
            <p:ph type="body" sz="quarter" idx="15"/>
          </p:nvPr>
        </p:nvSpPr>
        <p:spPr/>
        <p:txBody>
          <a:bodyPr>
            <a:normAutofit/>
          </a:bodyPr>
          <a:lstStyle/>
          <a:p>
            <a:pPr marL="285750" indent="-285750">
              <a:lnSpc>
                <a:spcPct val="150000"/>
              </a:lnSpc>
              <a:buFont typeface="Arial" panose="020B0604020202020204" pitchFamily="34" charset="0"/>
              <a:buChar char="•"/>
            </a:pPr>
            <a:r>
              <a:rPr lang="nl-NL" sz="1500" dirty="0">
                <a:effectLst/>
                <a:latin typeface="Helvetica Neue" panose="02000503000000020004"/>
              </a:rPr>
              <a:t>Samen veel praten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Zingen en spelen</a:t>
            </a:r>
          </a:p>
          <a:p>
            <a:pPr marL="285750" indent="-285750">
              <a:lnSpc>
                <a:spcPct val="150000"/>
              </a:lnSpc>
              <a:buFont typeface="Arial" panose="020B0604020202020204" pitchFamily="34" charset="0"/>
              <a:buChar char="•"/>
            </a:pPr>
            <a:r>
              <a:rPr lang="nl-NL" sz="1500" dirty="0">
                <a:effectLst/>
                <a:latin typeface="Helvetica Neue" panose="02000503000000020004"/>
              </a:rPr>
              <a:t>Regelmatig voorlezen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Praten over boeken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Het goede voorbeeld geven door zelf te lezen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Boeken, kranten, tijdschriften in huis</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Samen naar de bibliotheek gaan</a:t>
            </a:r>
            <a:endParaRPr lang="nl-NL" sz="1600" dirty="0">
              <a:latin typeface="Helvetica Neue" panose="02000503000000020004"/>
            </a:endParaRPr>
          </a:p>
        </p:txBody>
      </p:sp>
      <p:sp>
        <p:nvSpPr>
          <p:cNvPr id="2" name="Tijdelijke aanduiding voor tekst 7">
            <a:extLst>
              <a:ext uri="{FF2B5EF4-FFF2-40B4-BE49-F238E27FC236}">
                <a16:creationId xmlns:a16="http://schemas.microsoft.com/office/drawing/2014/main" id="{11E3616A-5884-ABD2-1101-5A87F9F0171D}"/>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6" name="Afbeelding 5" descr="Afbeelding met Menselijk gezicht, persoon, kleding, peuter&#10;&#10;Automatisch gegenereerde beschrijving">
            <a:extLst>
              <a:ext uri="{FF2B5EF4-FFF2-40B4-BE49-F238E27FC236}">
                <a16:creationId xmlns:a16="http://schemas.microsoft.com/office/drawing/2014/main" id="{CBB3484F-46E9-4A17-007E-CCA682477E35}"/>
              </a:ext>
            </a:extLst>
          </p:cNvPr>
          <p:cNvPicPr>
            <a:picLocks noChangeAspect="1"/>
          </p:cNvPicPr>
          <p:nvPr/>
        </p:nvPicPr>
        <p:blipFill rotWithShape="1">
          <a:blip r:embed="rId3">
            <a:extLst>
              <a:ext uri="{28A0092B-C50C-407E-A947-70E740481C1C}">
                <a14:useLocalDpi xmlns:a14="http://schemas.microsoft.com/office/drawing/2010/main" val="0"/>
              </a:ext>
            </a:extLst>
          </a:blip>
          <a:srcRect t="30328" b="13547"/>
          <a:stretch/>
        </p:blipFill>
        <p:spPr>
          <a:xfrm>
            <a:off x="6395640" y="1942174"/>
            <a:ext cx="4704365"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63CCDA92-5122-666C-F38D-BB549DC6B61D}"/>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17</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2790443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De cyclus van laaggeletterdheid</a:t>
            </a:r>
            <a:endParaRPr lang="nl-NL"/>
          </a:p>
        </p:txBody>
      </p:sp>
      <p:pic>
        <p:nvPicPr>
          <p:cNvPr id="6" name="Afbeelding 5" descr="Afbeelding met schermopname, tekenfilm&#10;&#10;Automatisch gegenereerde beschrijving">
            <a:extLst>
              <a:ext uri="{FF2B5EF4-FFF2-40B4-BE49-F238E27FC236}">
                <a16:creationId xmlns:a16="http://schemas.microsoft.com/office/drawing/2014/main" id="{FE0A06D5-1CF8-1460-9DFE-75DCD9D4E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528" y="1431516"/>
            <a:ext cx="7674943" cy="5426484"/>
          </a:xfrm>
          <a:prstGeom prst="rect">
            <a:avLst/>
          </a:prstGeom>
        </p:spPr>
      </p:pic>
      <p:sp>
        <p:nvSpPr>
          <p:cNvPr id="2" name="Tijdelijke aanduiding voor dianummer 5">
            <a:extLst>
              <a:ext uri="{FF2B5EF4-FFF2-40B4-BE49-F238E27FC236}">
                <a16:creationId xmlns:a16="http://schemas.microsoft.com/office/drawing/2014/main" id="{5D089DA9-453B-1411-A3A2-CF792FEF6E8F}"/>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18</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2767149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Doorbreek de cyclus!</a:t>
            </a:r>
            <a:endParaRPr lang="nl-NL"/>
          </a:p>
        </p:txBody>
      </p:sp>
      <p:pic>
        <p:nvPicPr>
          <p:cNvPr id="6" name="Afbeelding 5" descr="Afbeelding met schermopname, cirkel, kunst&#10;&#10;Automatisch gegenereerde beschrijving">
            <a:extLst>
              <a:ext uri="{FF2B5EF4-FFF2-40B4-BE49-F238E27FC236}">
                <a16:creationId xmlns:a16="http://schemas.microsoft.com/office/drawing/2014/main" id="{96663EF6-C31D-952A-59FA-F95E75E63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41" y="1432525"/>
            <a:ext cx="7673517" cy="5425475"/>
          </a:xfrm>
          <a:prstGeom prst="rect">
            <a:avLst/>
          </a:prstGeom>
        </p:spPr>
      </p:pic>
      <p:sp>
        <p:nvSpPr>
          <p:cNvPr id="2" name="Tijdelijke aanduiding voor dianummer 5">
            <a:extLst>
              <a:ext uri="{FF2B5EF4-FFF2-40B4-BE49-F238E27FC236}">
                <a16:creationId xmlns:a16="http://schemas.microsoft.com/office/drawing/2014/main" id="{FE182657-2738-891A-A756-222B4F32057D}"/>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19</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34484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a:xfrm>
            <a:off x="930275" y="625033"/>
            <a:ext cx="10543053" cy="1210927"/>
          </a:xfrm>
        </p:spPr>
        <p:txBody>
          <a:bodyPr>
            <a:normAutofit/>
          </a:bodyPr>
          <a:lstStyle/>
          <a:p>
            <a:pPr>
              <a:lnSpc>
                <a:spcPct val="160000"/>
              </a:lnSpc>
            </a:pPr>
            <a:r>
              <a:rPr lang="nl-NL"/>
              <a:t>Hoe gebruik je deze presentatie?</a:t>
            </a:r>
            <a:br>
              <a:rPr lang="nl-NL"/>
            </a:br>
            <a:r>
              <a:rPr lang="nl-NL" sz="1500" b="0" i="1"/>
              <a:t>(deze dia kun je verwijderen bij gebruik)</a:t>
            </a:r>
          </a:p>
        </p:txBody>
      </p:sp>
      <p:sp>
        <p:nvSpPr>
          <p:cNvPr id="3" name="Tekstvak 2">
            <a:extLst>
              <a:ext uri="{FF2B5EF4-FFF2-40B4-BE49-F238E27FC236}">
                <a16:creationId xmlns:a16="http://schemas.microsoft.com/office/drawing/2014/main" id="{7B283EC3-100C-D643-B242-ACD1E191C566}"/>
              </a:ext>
            </a:extLst>
          </p:cNvPr>
          <p:cNvSpPr txBox="1"/>
          <p:nvPr/>
        </p:nvSpPr>
        <p:spPr>
          <a:xfrm>
            <a:off x="6780836" y="1984145"/>
            <a:ext cx="4480890" cy="1780809"/>
          </a:xfrm>
          <a:prstGeom prst="rect">
            <a:avLst/>
          </a:prstGeom>
          <a:noFill/>
        </p:spPr>
        <p:txBody>
          <a:bodyPr wrap="square">
            <a:spAutoFit/>
          </a:bodyPr>
          <a:lstStyle/>
          <a:p>
            <a:pPr>
              <a:lnSpc>
                <a:spcPct val="150000"/>
              </a:lnSpc>
            </a:pPr>
            <a:r>
              <a:rPr lang="nl-NL" sz="1500" b="1" dirty="0">
                <a:latin typeface="Helvetica Neue" panose="02000503000000020004"/>
              </a:rPr>
              <a:t>Tip</a:t>
            </a:r>
            <a:br>
              <a:rPr lang="nl-NL" sz="1500" b="1" dirty="0">
                <a:latin typeface="Helvetica Neue" panose="02000503000000020004"/>
              </a:rPr>
            </a:br>
            <a:r>
              <a:rPr lang="nl-NL" sz="1500" dirty="0">
                <a:latin typeface="Helvetica Neue" panose="02000503000000020004"/>
              </a:rPr>
              <a:t>Geef deze presentatie samen met een collega van een ander domein, zodat je jouw verhaal ook kan voorzien van verschillende voorbeelden en praktijkervaringen.  </a:t>
            </a:r>
            <a:endParaRPr lang="nl-NL" sz="1500" b="1" dirty="0">
              <a:latin typeface="Helvetica Neue" panose="02000503000000020004"/>
            </a:endParaRPr>
          </a:p>
        </p:txBody>
      </p:sp>
      <p:sp>
        <p:nvSpPr>
          <p:cNvPr id="6" name="Tekstvak 5">
            <a:extLst>
              <a:ext uri="{FF2B5EF4-FFF2-40B4-BE49-F238E27FC236}">
                <a16:creationId xmlns:a16="http://schemas.microsoft.com/office/drawing/2014/main" id="{1EF07DC5-D104-89D7-E37A-94C743F7D9ED}"/>
              </a:ext>
            </a:extLst>
          </p:cNvPr>
          <p:cNvSpPr txBox="1"/>
          <p:nvPr/>
        </p:nvSpPr>
        <p:spPr>
          <a:xfrm>
            <a:off x="930274" y="1984145"/>
            <a:ext cx="4938090" cy="3858300"/>
          </a:xfrm>
          <a:prstGeom prst="rect">
            <a:avLst/>
          </a:prstGeom>
          <a:noFill/>
        </p:spPr>
        <p:txBody>
          <a:bodyPr wrap="square">
            <a:spAutoFit/>
          </a:bodyPr>
          <a:lstStyle/>
          <a:p>
            <a:pPr>
              <a:lnSpc>
                <a:spcPct val="150000"/>
              </a:lnSpc>
            </a:pPr>
            <a:r>
              <a:rPr lang="nl-NL" sz="1500" b="1" dirty="0">
                <a:latin typeface="Helvetica Neue" panose="02000503000000020004"/>
              </a:rPr>
              <a:t>Voor wie?</a:t>
            </a:r>
            <a:br>
              <a:rPr lang="nl-NL" sz="1500" dirty="0">
                <a:latin typeface="Helvetica Neue" panose="02000503000000020004"/>
              </a:rPr>
            </a:br>
            <a:r>
              <a:rPr lang="nl-NL" sz="1500" dirty="0">
                <a:latin typeface="Helvetica Neue" panose="02000503000000020004"/>
              </a:rPr>
              <a:t>Deze presentatie is gemaakt als ondersteuning voor beleidsambtenaren om te gebruiken gedurende de implementatie van de Gemeentelijk Gezinsaanpak Geletterdheid.</a:t>
            </a:r>
            <a:br>
              <a:rPr lang="nl-NL" sz="1500" dirty="0">
                <a:latin typeface="Helvetica Neue" panose="02000503000000020004"/>
              </a:rPr>
            </a:br>
            <a:br>
              <a:rPr lang="nl-NL" sz="1500" dirty="0">
                <a:latin typeface="Helvetica Neue" panose="02000503000000020004"/>
              </a:rPr>
            </a:br>
            <a:r>
              <a:rPr lang="nl-NL" sz="1500" dirty="0">
                <a:latin typeface="Helvetica Neue" panose="02000503000000020004"/>
              </a:rPr>
              <a:t>Tijdens het doorlopen van de stappen zijn er meerdere momenten om collega’s, partnerorganisaties, het college van B&amp;W en een breder publiek te informeren over de Gezinsaanpak. Bijvoorbeeld tijdens een presentatie, bijeenkomst of overleg. </a:t>
            </a:r>
          </a:p>
        </p:txBody>
      </p:sp>
      <p:pic>
        <p:nvPicPr>
          <p:cNvPr id="11" name="Graphic 10" descr="Gloeilamp en tandwiel met effen opvulling">
            <a:extLst>
              <a:ext uri="{FF2B5EF4-FFF2-40B4-BE49-F238E27FC236}">
                <a16:creationId xmlns:a16="http://schemas.microsoft.com/office/drawing/2014/main" id="{02EADC67-B440-3810-5DBD-A0B04D90B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4601" y="1835960"/>
            <a:ext cx="914400" cy="914400"/>
          </a:xfrm>
          <a:prstGeom prst="rect">
            <a:avLst/>
          </a:prstGeom>
        </p:spPr>
      </p:pic>
    </p:spTree>
    <p:extLst>
      <p:ext uri="{BB962C8B-B14F-4D97-AF65-F5344CB8AC3E}">
        <p14:creationId xmlns:p14="http://schemas.microsoft.com/office/powerpoint/2010/main" val="354786320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75AF-A649-0100-388E-C0CEB8FA88BA}"/>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EDDC7207-03D4-00CE-6AC4-03063A5FDEBC}"/>
              </a:ext>
            </a:extLst>
          </p:cNvPr>
          <p:cNvSpPr>
            <a:spLocks noGrp="1"/>
          </p:cNvSpPr>
          <p:nvPr>
            <p:ph type="body" sz="quarter" idx="13"/>
          </p:nvPr>
        </p:nvSpPr>
        <p:spPr/>
        <p:txBody>
          <a:bodyPr>
            <a:normAutofit lnSpcReduction="10000"/>
          </a:bodyPr>
          <a:lstStyle/>
          <a:p>
            <a:r>
              <a:rPr lang="nl-NL">
                <a:latin typeface="Helvetica neue"/>
              </a:rPr>
              <a:t>Doorbreek de cyclus met de Gezinsaanpak!</a:t>
            </a:r>
            <a:endParaRPr lang="nl-NL"/>
          </a:p>
        </p:txBody>
      </p:sp>
      <p:sp>
        <p:nvSpPr>
          <p:cNvPr id="3" name="Tekstvak 2">
            <a:extLst>
              <a:ext uri="{FF2B5EF4-FFF2-40B4-BE49-F238E27FC236}">
                <a16:creationId xmlns:a16="http://schemas.microsoft.com/office/drawing/2014/main" id="{EC92685E-9B15-806D-CFB5-4E5C747FC900}"/>
              </a:ext>
            </a:extLst>
          </p:cNvPr>
          <p:cNvSpPr txBox="1"/>
          <p:nvPr/>
        </p:nvSpPr>
        <p:spPr>
          <a:xfrm>
            <a:off x="930276" y="1851948"/>
            <a:ext cx="4849350" cy="3554819"/>
          </a:xfrm>
          <a:prstGeom prst="rect">
            <a:avLst/>
          </a:prstGeom>
          <a:noFill/>
        </p:spPr>
        <p:txBody>
          <a:bodyPr wrap="square">
            <a:spAutoFit/>
          </a:bodyPr>
          <a:lstStyle/>
          <a:p>
            <a:pPr marL="0" indent="0">
              <a:buNone/>
            </a:pPr>
            <a:r>
              <a:rPr lang="nl-NL" sz="1500" b="1">
                <a:effectLst/>
                <a:latin typeface="Helvetica Neue" panose="02000503000000020004"/>
              </a:rPr>
              <a:t>De Gezinsaanpak is erop gericht deze cyclus te doorbreken door ouders:</a:t>
            </a:r>
            <a:br>
              <a:rPr lang="nl-NL" sz="1500">
                <a:effectLst/>
                <a:latin typeface="Helvetica Neue" panose="02000503000000020004"/>
              </a:rPr>
            </a:br>
            <a:br>
              <a:rPr lang="nl-NL" sz="1500">
                <a:effectLst/>
                <a:latin typeface="Helvetica Neue" panose="02000503000000020004"/>
              </a:rPr>
            </a:br>
            <a:r>
              <a:rPr lang="nl-NL" sz="1500">
                <a:effectLst/>
                <a:latin typeface="Helvetica Neue" panose="02000503000000020004"/>
              </a:rPr>
              <a:t>1. bewust te maken van hun rol bij de taalontwikkeling van hun kinderen, vooral wanneer kinderen nog heel jong zijn (0-6 jaar);</a:t>
            </a:r>
          </a:p>
          <a:p>
            <a:pPr marL="0" indent="0">
              <a:buNone/>
            </a:pPr>
            <a:br>
              <a:rPr lang="nl-NL" sz="1500">
                <a:effectLst/>
                <a:latin typeface="Helvetica Neue" panose="02000503000000020004"/>
              </a:rPr>
            </a:br>
            <a:r>
              <a:rPr lang="nl-NL" sz="1500">
                <a:effectLst/>
                <a:latin typeface="Helvetica Neue" panose="02000503000000020004"/>
              </a:rPr>
              <a:t>2. handvatten te geven zodat ze de taalontwikkeling van hun kinderen beter kunnen stimuleren;</a:t>
            </a:r>
            <a:br>
              <a:rPr lang="nl-NL" sz="1500">
                <a:effectLst/>
                <a:latin typeface="Helvetica Neue" panose="02000503000000020004"/>
              </a:rPr>
            </a:br>
            <a:endParaRPr lang="nl-NL" sz="1500">
              <a:effectLst/>
              <a:latin typeface="Helvetica Neue" panose="02000503000000020004"/>
            </a:endParaRPr>
          </a:p>
          <a:p>
            <a:pPr marL="0" indent="0">
              <a:buNone/>
            </a:pPr>
            <a:r>
              <a:rPr lang="nl-NL" sz="1500">
                <a:effectLst/>
                <a:latin typeface="Helvetica Neue" panose="02000503000000020004"/>
              </a:rPr>
              <a:t>3. uit te nodigen ook met hun eigen taalvaardigheid aan de slag te gaan, zodat ze met meer vaardigheid en zelfvertrouwen de rol van taalopvoeder kunnen innemen.</a:t>
            </a:r>
          </a:p>
          <a:p>
            <a:pPr marL="0" indent="0">
              <a:buNone/>
            </a:pPr>
            <a:endParaRPr lang="nl-NL" sz="1500">
              <a:latin typeface="Helvetica Neue" panose="02000503000000020004"/>
            </a:endParaRPr>
          </a:p>
        </p:txBody>
      </p:sp>
      <p:sp>
        <p:nvSpPr>
          <p:cNvPr id="7" name="Tekstvak 6">
            <a:extLst>
              <a:ext uri="{FF2B5EF4-FFF2-40B4-BE49-F238E27FC236}">
                <a16:creationId xmlns:a16="http://schemas.microsoft.com/office/drawing/2014/main" id="{39C3B6E2-E8C0-6801-4873-17F10B101506}"/>
              </a:ext>
            </a:extLst>
          </p:cNvPr>
          <p:cNvSpPr txBox="1"/>
          <p:nvPr/>
        </p:nvSpPr>
        <p:spPr>
          <a:xfrm>
            <a:off x="6412375" y="2511707"/>
            <a:ext cx="4294207" cy="1246495"/>
          </a:xfrm>
          <a:prstGeom prst="rect">
            <a:avLst/>
          </a:prstGeom>
          <a:noFill/>
        </p:spPr>
        <p:txBody>
          <a:bodyPr wrap="square">
            <a:spAutoFit/>
          </a:bodyPr>
          <a:lstStyle/>
          <a:p>
            <a:pPr marL="0" indent="0">
              <a:buNone/>
            </a:pPr>
            <a:r>
              <a:rPr lang="nl-NL" sz="1500">
                <a:effectLst/>
                <a:latin typeface="Helvetica Neue" panose="02000503000000020004"/>
              </a:rPr>
              <a:t>De Gezinsaanpak richt zich op laaggeletterde volwassenen in hun rol als ouder.</a:t>
            </a:r>
          </a:p>
          <a:p>
            <a:pPr marL="0" indent="0">
              <a:buNone/>
            </a:pPr>
            <a:endParaRPr lang="nl-NL" sz="1500">
              <a:latin typeface="Helvetica Neue" panose="02000503000000020004"/>
            </a:endParaRPr>
          </a:p>
          <a:p>
            <a:pPr marL="0" indent="0">
              <a:buNone/>
            </a:pPr>
            <a:r>
              <a:rPr lang="nl-NL" sz="1500">
                <a:effectLst/>
                <a:latin typeface="Helvetica Neue" panose="02000503000000020004"/>
              </a:rPr>
              <a:t>Hier zit het verschil met de algemene aanpak van laaggeletterdheid.</a:t>
            </a:r>
            <a:endParaRPr lang="nl-NL" sz="1500">
              <a:latin typeface="Helvetica Neue" panose="02000503000000020004"/>
            </a:endParaRPr>
          </a:p>
        </p:txBody>
      </p:sp>
      <p:sp>
        <p:nvSpPr>
          <p:cNvPr id="2" name="Tijdelijke aanduiding voor dianummer 5">
            <a:extLst>
              <a:ext uri="{FF2B5EF4-FFF2-40B4-BE49-F238E27FC236}">
                <a16:creationId xmlns:a16="http://schemas.microsoft.com/office/drawing/2014/main" id="{D7B31DC3-4DFF-A0DF-1246-9B67CD27613A}"/>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20</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400414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Autofit/>
          </a:bodyPr>
          <a:lstStyle/>
          <a:p>
            <a:r>
              <a:rPr lang="nl-NL"/>
              <a:t>Waarom wil </a:t>
            </a:r>
            <a:r>
              <a:rPr lang="nl-NL">
                <a:highlight>
                  <a:srgbClr val="FFFF00"/>
                </a:highlight>
              </a:rPr>
              <a:t>[naam gemeente]</a:t>
            </a:r>
            <a:r>
              <a:rPr lang="nl-NL"/>
              <a:t> inzetten op de Gezinsaanpak?</a:t>
            </a:r>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r>
              <a:rPr lang="nl-NL" sz="1500" i="0">
                <a:solidFill>
                  <a:srgbClr val="000000"/>
                </a:solidFill>
                <a:effectLst/>
                <a:highlight>
                  <a:srgbClr val="FFFF00"/>
                </a:highlight>
                <a:latin typeface="Helvetica neue" panose="02000503000000020004"/>
              </a:rPr>
              <a:t>[...]</a:t>
            </a: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highlight>
                  <a:srgbClr val="FFFF00"/>
                </a:highlight>
                <a:latin typeface="Helvetica neue" panose="02000503000000020004"/>
              </a:rPr>
              <a:t>[…]</a:t>
            </a: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highlight>
                  <a:srgbClr val="FFFF00"/>
                </a:highlight>
                <a:latin typeface="Helvetica neue" panose="02000503000000020004"/>
              </a:rPr>
              <a:t>[…]</a:t>
            </a: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[logo gemeente]</a:t>
            </a:r>
          </a:p>
        </p:txBody>
      </p:sp>
      <p:sp>
        <p:nvSpPr>
          <p:cNvPr id="3" name="Tijdelijke aanduiding voor dianummer 5">
            <a:extLst>
              <a:ext uri="{FF2B5EF4-FFF2-40B4-BE49-F238E27FC236}">
                <a16:creationId xmlns:a16="http://schemas.microsoft.com/office/drawing/2014/main" id="{F0C6968D-0C65-C146-159D-2041371A23A7}"/>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21</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3922672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Autofit/>
          </a:bodyPr>
          <a:lstStyle/>
          <a:p>
            <a:r>
              <a:rPr lang="nl-NL"/>
              <a:t>Laaggeletterdheid en taalachterstanden in </a:t>
            </a:r>
            <a:br>
              <a:rPr lang="nl-NL"/>
            </a:br>
            <a:r>
              <a:rPr lang="nl-NL">
                <a:highlight>
                  <a:srgbClr val="FFFF00"/>
                </a:highlight>
              </a:rPr>
              <a:t>[naam gemeente]</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nSpc>
                <a:spcPct val="133000"/>
              </a:lnSpc>
              <a:spcBef>
                <a:spcPts val="0"/>
              </a:spcBef>
              <a:buFont typeface="Arial" panose="020B0604020202020204" pitchFamily="34" charset="0"/>
              <a:buChar char="•"/>
            </a:pPr>
            <a:r>
              <a:rPr lang="nl-NL" sz="1500" i="0">
                <a:solidFill>
                  <a:srgbClr val="000000"/>
                </a:solidFill>
                <a:effectLst/>
                <a:highlight>
                  <a:srgbClr val="FFFF00"/>
                </a:highlight>
                <a:latin typeface="Helvetica neue" panose="02000503000000020004"/>
              </a:rPr>
              <a:t>[Gebruik voor cijfers over laaggeletterdheid de website </a:t>
            </a:r>
            <a:r>
              <a:rPr lang="nl-NL" sz="1500" i="0">
                <a:solidFill>
                  <a:srgbClr val="000000"/>
                </a:solidFill>
                <a:effectLst/>
                <a:highlight>
                  <a:srgbClr val="FFFF00"/>
                </a:highlight>
                <a:latin typeface="Helvetica neue" panose="02000503000000020004"/>
                <a:hlinkClick r:id="rId3"/>
              </a:rPr>
              <a:t>www.geletterdheidinzicht.nl</a:t>
            </a:r>
            <a:r>
              <a:rPr lang="nl-NL" sz="1500" i="0">
                <a:solidFill>
                  <a:srgbClr val="000000"/>
                </a:solidFill>
                <a:effectLst/>
                <a:highlight>
                  <a:srgbClr val="FFFF00"/>
                </a:highlight>
                <a:latin typeface="Helvetica neue" panose="02000503000000020004"/>
              </a:rPr>
              <a:t>, klik op Dashboard. Selecteer je gemeente in de </a:t>
            </a:r>
            <a:r>
              <a:rPr lang="nl-NL" sz="1500" i="0" err="1">
                <a:solidFill>
                  <a:srgbClr val="000000"/>
                </a:solidFill>
                <a:effectLst/>
                <a:highlight>
                  <a:srgbClr val="FFFF00"/>
                </a:highlight>
                <a:latin typeface="Helvetica neue" panose="02000503000000020004"/>
              </a:rPr>
              <a:t>Vergelijker</a:t>
            </a:r>
            <a:r>
              <a:rPr lang="nl-NL" sz="1500" i="0">
                <a:solidFill>
                  <a:srgbClr val="000000"/>
                </a:solidFill>
                <a:effectLst/>
                <a:highlight>
                  <a:srgbClr val="FFFF00"/>
                </a:highlight>
                <a:latin typeface="Helvetica neue" panose="02000503000000020004"/>
              </a:rPr>
              <a:t>. N.B. De cijfers worden in 2025 bijgewerkt op basis van de nieuwe PIAAC-cijfers.]</a:t>
            </a:r>
          </a:p>
          <a:p>
            <a:pPr marL="285750" indent="-285750" algn="l">
              <a:lnSpc>
                <a:spcPct val="133000"/>
              </a:lnSpc>
              <a:spcBef>
                <a:spcPts val="0"/>
              </a:spcBef>
              <a:buFont typeface="Arial" panose="020B0604020202020204" pitchFamily="34" charset="0"/>
              <a:buChar char="•"/>
            </a:pPr>
            <a:endParaRPr lang="nl-NL" sz="1500">
              <a:solidFill>
                <a:srgbClr val="000000"/>
              </a:solidFill>
              <a:highlight>
                <a:srgbClr val="FFFF00"/>
              </a:highligh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highlight>
                  <a:srgbClr val="FFFF00"/>
                </a:highlight>
                <a:latin typeface="Helvetica neue" panose="02000503000000020004"/>
              </a:rPr>
              <a:t>[Gebruik je gemeentelijke cijfers over risico op </a:t>
            </a:r>
            <a:r>
              <a:rPr lang="nl-NL" sz="1500" u="sng">
                <a:solidFill>
                  <a:srgbClr val="0563C1"/>
                </a:solidFill>
                <a:effectLst/>
                <a:highlight>
                  <a:srgbClr val="FFFF00"/>
                </a:highlight>
                <a:latin typeface="Helvetica Neue" panose="02000503000000020004"/>
                <a:ea typeface="Calibri" panose="020F0502020204030204" pitchFamily="34" charset="0"/>
                <a:cs typeface="Times New Roman" panose="02020603050405020304" pitchFamily="18" charset="0"/>
                <a:hlinkClick r:id="rId4"/>
              </a:rPr>
              <a:t>Verwachte onderwijsachterstanden - CBS</a:t>
            </a:r>
            <a:r>
              <a:rPr lang="nl-NL" sz="1500" i="0">
                <a:solidFill>
                  <a:srgbClr val="000000"/>
                </a:solidFill>
                <a:effectLst/>
                <a:highlight>
                  <a:srgbClr val="FFFF00"/>
                </a:highlight>
                <a:latin typeface="Helvetica Neue" panose="02000503000000020004"/>
              </a:rPr>
              <a:t>]</a:t>
            </a:r>
          </a:p>
          <a:p>
            <a:pPr algn="l">
              <a:lnSpc>
                <a:spcPct val="133000"/>
              </a:lnSpc>
              <a:spcBef>
                <a:spcPts val="0"/>
              </a:spcBef>
            </a:pPr>
            <a:endParaRPr lang="nl-NL" sz="1500" i="0">
              <a:solidFill>
                <a:srgbClr val="000000"/>
              </a:solidFill>
              <a:effectLst/>
              <a:highlight>
                <a:srgbClr val="FFFF00"/>
              </a:highlight>
              <a:latin typeface="Helvetica neue" panose="02000503000000020004"/>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[kaart gemeente]</a:t>
            </a:r>
          </a:p>
        </p:txBody>
      </p:sp>
      <p:sp>
        <p:nvSpPr>
          <p:cNvPr id="3" name="Tijdelijke aanduiding voor dianummer 5">
            <a:extLst>
              <a:ext uri="{FF2B5EF4-FFF2-40B4-BE49-F238E27FC236}">
                <a16:creationId xmlns:a16="http://schemas.microsoft.com/office/drawing/2014/main" id="{6D395F34-49D5-89AD-3E1C-8067E994EA85}"/>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22</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3643948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a:xfrm>
            <a:off x="930275" y="932756"/>
            <a:ext cx="10543053" cy="1009418"/>
          </a:xfrm>
        </p:spPr>
        <p:txBody>
          <a:bodyPr>
            <a:normAutofit/>
          </a:bodyPr>
          <a:lstStyle/>
          <a:p>
            <a:r>
              <a:rPr lang="nl-NL">
                <a:latin typeface="Helvetica neue"/>
              </a:rPr>
              <a:t>Welke gemeentelijke domeinen en programma’s kunnen een rol spelen in de Gezinsaanpak?</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endParaRPr lang="nl-NL" sz="1600" b="0" i="0">
              <a:solidFill>
                <a:srgbClr val="000000"/>
              </a:solidFill>
              <a:effectLst/>
              <a:latin typeface="Helvetica Neue" panose="02000503000000020004"/>
            </a:endParaRPr>
          </a:p>
          <a:p>
            <a:pPr algn="l">
              <a:lnSpc>
                <a:spcPct val="133000"/>
              </a:lnSpc>
              <a:spcBef>
                <a:spcPts val="0"/>
              </a:spcBef>
            </a:pPr>
            <a:r>
              <a:rPr lang="nl-NL" sz="1600" b="0" i="0">
                <a:solidFill>
                  <a:srgbClr val="000000"/>
                </a:solidFill>
                <a:effectLst/>
                <a:latin typeface="Helvetica Neue" panose="02000503000000020004"/>
              </a:rPr>
              <a:t>Denk bijvoorbeeld aan:</a:t>
            </a:r>
          </a:p>
          <a:p>
            <a:pPr marL="285750" indent="-285750" algn="l">
              <a:lnSpc>
                <a:spcPct val="133000"/>
              </a:lnSpc>
              <a:spcBef>
                <a:spcPts val="0"/>
              </a:spcBef>
              <a:buFont typeface="Arial" panose="020B0604020202020204" pitchFamily="34" charset="0"/>
              <a:buChar char="•"/>
            </a:pPr>
            <a:r>
              <a:rPr lang="nl-NL" sz="1600" b="0" i="0">
                <a:solidFill>
                  <a:srgbClr val="000000"/>
                </a:solidFill>
                <a:effectLst/>
                <a:latin typeface="Helvetica Neue" panose="02000503000000020004"/>
              </a:rPr>
              <a:t>WEB</a:t>
            </a:r>
          </a:p>
          <a:p>
            <a:pPr marL="285750" indent="-285750" algn="l">
              <a:lnSpc>
                <a:spcPct val="133000"/>
              </a:lnSpc>
              <a:spcBef>
                <a:spcPts val="0"/>
              </a:spcBef>
              <a:buFont typeface="Arial" panose="020B0604020202020204" pitchFamily="34" charset="0"/>
              <a:buChar char="•"/>
            </a:pPr>
            <a:r>
              <a:rPr lang="nl-NL" sz="1600" b="0" i="0">
                <a:solidFill>
                  <a:srgbClr val="000000"/>
                </a:solidFill>
                <a:effectLst/>
                <a:latin typeface="Helvetica Neue" panose="02000503000000020004"/>
              </a:rPr>
              <a:t>VVE/jeugd</a:t>
            </a:r>
          </a:p>
          <a:p>
            <a:pPr marL="285750" indent="-285750" algn="l">
              <a:lnSpc>
                <a:spcPct val="133000"/>
              </a:lnSpc>
              <a:spcBef>
                <a:spcPts val="0"/>
              </a:spcBef>
              <a:buFont typeface="Arial" panose="020B0604020202020204" pitchFamily="34" charset="0"/>
              <a:buChar char="•"/>
            </a:pPr>
            <a:r>
              <a:rPr lang="nl-NL" sz="1600" b="0" i="0">
                <a:solidFill>
                  <a:srgbClr val="000000"/>
                </a:solidFill>
                <a:effectLst/>
                <a:latin typeface="Helvetica Neue" panose="02000503000000020004"/>
              </a:rPr>
              <a:t>Onderwijs</a:t>
            </a:r>
          </a:p>
          <a:p>
            <a:pPr marL="285750" indent="-285750" algn="l">
              <a:lnSpc>
                <a:spcPct val="133000"/>
              </a:lnSpc>
              <a:spcBef>
                <a:spcPts val="0"/>
              </a:spcBef>
              <a:buFont typeface="Arial" panose="020B0604020202020204" pitchFamily="34" charset="0"/>
              <a:buChar char="•"/>
            </a:pPr>
            <a:r>
              <a:rPr lang="nl-NL" sz="1600" b="0" i="0">
                <a:solidFill>
                  <a:srgbClr val="000000"/>
                </a:solidFill>
                <a:effectLst/>
                <a:latin typeface="Helvetica Neue" panose="02000503000000020004"/>
              </a:rPr>
              <a:t>Gezondheid</a:t>
            </a:r>
          </a:p>
          <a:p>
            <a:pPr marL="285750" indent="-285750" algn="l">
              <a:lnSpc>
                <a:spcPct val="133000"/>
              </a:lnSpc>
              <a:spcBef>
                <a:spcPts val="0"/>
              </a:spcBef>
              <a:buFont typeface="Arial" panose="020B0604020202020204" pitchFamily="34" charset="0"/>
              <a:buChar char="•"/>
            </a:pPr>
            <a:r>
              <a:rPr lang="nl-NL" sz="1600" b="0" i="0">
                <a:solidFill>
                  <a:srgbClr val="000000"/>
                </a:solidFill>
                <a:effectLst/>
                <a:latin typeface="Helvetica Neue" panose="02000503000000020004"/>
              </a:rPr>
              <a:t>Armoede en Schulden</a:t>
            </a:r>
          </a:p>
          <a:p>
            <a:pPr marL="285750" indent="-285750" algn="l">
              <a:lnSpc>
                <a:spcPct val="133000"/>
              </a:lnSpc>
              <a:spcBef>
                <a:spcPts val="0"/>
              </a:spcBef>
              <a:buFont typeface="Arial" panose="020B0604020202020204" pitchFamily="34" charset="0"/>
              <a:buChar char="•"/>
            </a:pPr>
            <a:r>
              <a:rPr lang="nl-NL" sz="1600" b="0" i="0" u="sng">
                <a:solidFill>
                  <a:srgbClr val="AD9150"/>
                </a:solidFill>
                <a:effectLst/>
                <a:latin typeface="Helvetica Neue" panose="02000503000000020004"/>
                <a:hlinkClick r:id="rId3" tooltip="This link will open in a new window."/>
              </a:rPr>
              <a:t>Coalitie Kansrijke Start</a:t>
            </a:r>
            <a:endParaRPr lang="nl-NL" sz="1600" b="0" i="0" u="sng">
              <a:solidFill>
                <a:srgbClr val="AD915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600">
                <a:latin typeface="Helvetica Neue" panose="02000503000000020004"/>
              </a:rPr>
              <a:t>NPLV</a:t>
            </a: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[logo gemeente]</a:t>
            </a:r>
          </a:p>
        </p:txBody>
      </p:sp>
      <p:sp>
        <p:nvSpPr>
          <p:cNvPr id="3" name="Tijdelijke aanduiding voor dianummer 5">
            <a:extLst>
              <a:ext uri="{FF2B5EF4-FFF2-40B4-BE49-F238E27FC236}">
                <a16:creationId xmlns:a16="http://schemas.microsoft.com/office/drawing/2014/main" id="{B2D94EDC-EB62-B5D5-6F1E-2F6384145413}"/>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23</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7157121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0E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1069A8-AF60-87EC-14FE-97AA906E0ABF}"/>
              </a:ext>
            </a:extLst>
          </p:cNvPr>
          <p:cNvSpPr>
            <a:spLocks noGrp="1"/>
          </p:cNvSpPr>
          <p:nvPr>
            <p:ph type="ctrTitle"/>
          </p:nvPr>
        </p:nvSpPr>
        <p:spPr>
          <a:xfrm>
            <a:off x="1524000" y="1091375"/>
            <a:ext cx="9144000" cy="1831634"/>
          </a:xfrm>
        </p:spPr>
        <p:txBody>
          <a:bodyPr/>
          <a:lstStyle/>
          <a:p>
            <a:r>
              <a:rPr lang="nl-NL" b="1">
                <a:latin typeface="Helvetica Neue" panose="02000503000000020004"/>
              </a:rPr>
              <a:t>Stappenplan Gezinsaanpak</a:t>
            </a:r>
          </a:p>
        </p:txBody>
      </p:sp>
      <p:pic>
        <p:nvPicPr>
          <p:cNvPr id="7" name="Afbeelding 6" descr="Afbeelding met tekenfilm&#10;&#10;Automatisch gegenereerde beschrijving">
            <a:extLst>
              <a:ext uri="{FF2B5EF4-FFF2-40B4-BE49-F238E27FC236}">
                <a16:creationId xmlns:a16="http://schemas.microsoft.com/office/drawing/2014/main" id="{16997CE6-CD60-650F-5676-5EAF36319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472" y="2923009"/>
            <a:ext cx="3813056" cy="3813056"/>
          </a:xfrm>
          <a:prstGeom prst="rect">
            <a:avLst/>
          </a:prstGeom>
        </p:spPr>
      </p:pic>
    </p:spTree>
    <p:extLst>
      <p:ext uri="{BB962C8B-B14F-4D97-AF65-F5344CB8AC3E}">
        <p14:creationId xmlns:p14="http://schemas.microsoft.com/office/powerpoint/2010/main" val="2440488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a:xfrm>
            <a:off x="930275" y="932756"/>
            <a:ext cx="10543053" cy="1009418"/>
          </a:xfrm>
        </p:spPr>
        <p:txBody>
          <a:bodyPr>
            <a:normAutofit/>
          </a:bodyPr>
          <a:lstStyle/>
          <a:p>
            <a:r>
              <a:rPr lang="nl-NL">
                <a:latin typeface="Helvetica neue"/>
              </a:rPr>
              <a:t>Wat is er nodig voor de Gezinsaanpak in </a:t>
            </a:r>
            <a:r>
              <a:rPr lang="nl-NL">
                <a:highlight>
                  <a:srgbClr val="FFFF00"/>
                </a:highlight>
                <a:latin typeface="Helvetica neue"/>
              </a:rPr>
              <a:t>[naam gemeente]?</a:t>
            </a:r>
            <a:endParaRPr lang="nl-NL">
              <a:highlight>
                <a:srgbClr val="FFFF00"/>
              </a:highlight>
            </a:endParaRPr>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vert="horz" lIns="91440" tIns="45720" rIns="91440" bIns="45720" rtlCol="0" anchor="t">
            <a:normAutofit/>
          </a:bodyPr>
          <a:lstStyle/>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Voorbereiding</a:t>
            </a:r>
          </a:p>
          <a:p>
            <a:pPr marL="285750" indent="-285750" algn="l">
              <a:lnSpc>
                <a:spcPct val="133000"/>
              </a:lnSpc>
              <a:spcBef>
                <a:spcPts val="0"/>
              </a:spcBef>
              <a:buFont typeface="Arial" panose="020B0604020202020204" pitchFamily="34" charset="0"/>
              <a:buChar char="•"/>
            </a:pPr>
            <a:r>
              <a:rPr lang="nl-NL" sz="1500">
                <a:effectLst/>
                <a:latin typeface="Helvetica Neue" panose="02000503000000020004"/>
              </a:rPr>
              <a:t>Werken aan bewustwording</a:t>
            </a:r>
            <a:endParaRPr lang="nl-NL" sz="1500">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a:effectLst/>
                <a:latin typeface="Helvetica Neue" panose="02000503000000020004"/>
              </a:rPr>
              <a:t>Samenwerken en een netwerken bouwen</a:t>
            </a:r>
          </a:p>
          <a:p>
            <a:pPr marL="285750" indent="-285750" algn="l">
              <a:lnSpc>
                <a:spcPct val="133000"/>
              </a:lnSpc>
              <a:spcBef>
                <a:spcPts val="0"/>
              </a:spcBef>
              <a:buFont typeface="Arial" panose="020B0604020202020204" pitchFamily="34" charset="0"/>
              <a:buChar char="•"/>
            </a:pPr>
            <a:r>
              <a:rPr lang="nl-NL" sz="1500">
                <a:latin typeface="Helvetica Neue" panose="02000503000000020004"/>
              </a:rPr>
              <a:t>C</a:t>
            </a:r>
            <a:r>
              <a:rPr lang="nl-NL" sz="1500">
                <a:effectLst/>
                <a:latin typeface="Helvetica Neue" panose="02000503000000020004"/>
              </a:rPr>
              <a:t>oncrete doelen formuleren</a:t>
            </a:r>
            <a:endParaRPr lang="nl-NL" sz="1500">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a:effectLst/>
                <a:latin typeface="Helvetica Neue" panose="02000503000000020004"/>
              </a:rPr>
              <a:t>Een passende aanpak bepalen</a:t>
            </a:r>
            <a:endParaRPr lang="nl-NL" sz="1500">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a:effectLst/>
                <a:latin typeface="Helvetica Neue" panose="02000503000000020004"/>
              </a:rPr>
              <a:t>Afspraken maken over monitoren en bijsturen</a:t>
            </a: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[logo gemeente]</a:t>
            </a:r>
          </a:p>
        </p:txBody>
      </p:sp>
      <p:sp>
        <p:nvSpPr>
          <p:cNvPr id="3" name="Tijdelijke aanduiding voor dianummer 5">
            <a:extLst>
              <a:ext uri="{FF2B5EF4-FFF2-40B4-BE49-F238E27FC236}">
                <a16:creationId xmlns:a16="http://schemas.microsoft.com/office/drawing/2014/main" id="{7E6293CD-D665-5FFC-395F-2D113DD12DA4}"/>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25</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008976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14E8-5F57-F69C-2A08-34E37515C3E1}"/>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17DD89D-D602-5254-C9EE-0DEEF33D1A09}"/>
              </a:ext>
            </a:extLst>
          </p:cNvPr>
          <p:cNvSpPr>
            <a:spLocks noGrp="1"/>
          </p:cNvSpPr>
          <p:nvPr>
            <p:ph type="body" sz="quarter" idx="13"/>
          </p:nvPr>
        </p:nvSpPr>
        <p:spPr/>
        <p:txBody>
          <a:bodyPr>
            <a:normAutofit lnSpcReduction="10000"/>
          </a:bodyPr>
          <a:lstStyle/>
          <a:p>
            <a:r>
              <a:rPr lang="nl-NL">
                <a:latin typeface="Helvetica neue"/>
              </a:rPr>
              <a:t>Stap 1: Bereid je voor</a:t>
            </a:r>
            <a:endParaRPr lang="nl-NL"/>
          </a:p>
        </p:txBody>
      </p:sp>
      <p:sp>
        <p:nvSpPr>
          <p:cNvPr id="7" name="Tijdelijke aanduiding voor tekst 6">
            <a:extLst>
              <a:ext uri="{FF2B5EF4-FFF2-40B4-BE49-F238E27FC236}">
                <a16:creationId xmlns:a16="http://schemas.microsoft.com/office/drawing/2014/main" id="{4E234A00-AD4B-ECFD-6C77-48618503D091}"/>
              </a:ext>
            </a:extLst>
          </p:cNvPr>
          <p:cNvSpPr>
            <a:spLocks noGrp="1"/>
          </p:cNvSpPr>
          <p:nvPr>
            <p:ph type="body" sz="quarter" idx="15"/>
          </p:nvPr>
        </p:nvSpPr>
        <p:spPr/>
        <p:txBody>
          <a:bodyPr>
            <a:normAutofit lnSpcReduction="10000"/>
          </a:bodyPr>
          <a:lstStyle/>
          <a:p>
            <a:pPr marL="285750" indent="-285750" algn="l">
              <a:lnSpc>
                <a:spcPct val="133000"/>
              </a:lnSpc>
              <a:spcBef>
                <a:spcPts val="0"/>
              </a:spcBef>
              <a:buFont typeface="Arial" panose="020B0604020202020204" pitchFamily="34" charset="0"/>
              <a:buChar char="•"/>
            </a:pPr>
            <a:r>
              <a:rPr lang="nl-NL" sz="1500">
                <a:effectLst/>
                <a:latin typeface="Helvetica Neue" panose="02000503000000020004"/>
                <a:ea typeface="Times New Roman" panose="02020603050405020304" pitchFamily="18" charset="0"/>
              </a:rPr>
              <a:t>Zorg dat je voldoende basiskennis hebt over laaggeletterdheid en de Gezinsaanpak. </a:t>
            </a: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a:solidFill>
                <a:srgbClr val="000000"/>
              </a:solidFill>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a:solidFill>
                  <a:srgbClr val="000000"/>
                </a:solidFill>
                <a:latin typeface="Helvetica Neue" panose="02000503000000020004"/>
              </a:rPr>
              <a:t>Voor het doorbreken van de cyclus van laaggeletterdheid heb je een integrale, gemeentelijke aanpak nodig. </a:t>
            </a:r>
            <a:r>
              <a:rPr lang="nl-NL" sz="1500" i="0">
                <a:solidFill>
                  <a:srgbClr val="000000"/>
                </a:solidFill>
                <a:effectLst/>
                <a:latin typeface="Helvetica Neue" panose="02000503000000020004"/>
              </a:rPr>
              <a:t>Als ouders hun basisvaardigheden verbeteren, helpt dat bij het oplossen van andere problemen. </a:t>
            </a:r>
          </a:p>
          <a:p>
            <a:pPr algn="l">
              <a:lnSpc>
                <a:spcPct val="133000"/>
              </a:lnSpc>
              <a:spcBef>
                <a:spcPts val="0"/>
              </a:spcBef>
            </a:pPr>
            <a:endParaRPr lang="nl-NL" sz="1500">
              <a:solidFill>
                <a:srgbClr val="000000"/>
              </a:solidFill>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a:solidFill>
                  <a:srgbClr val="000000"/>
                </a:solidFill>
                <a:latin typeface="Helvetica Neue" panose="02000503000000020004"/>
              </a:rPr>
              <a:t>De Gezinsaanpak vraagt om duidelijke sturing en regie van de gemeente.  </a:t>
            </a: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Vorm een kerngroep Gezinsaanpak waarmee je duidelijk richting kunt geven aan de Gezinsaanpak.</a:t>
            </a: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98CF271A-B59B-53D1-F113-E6B45528541A}"/>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4" name="Afbeelding 3" descr="Afbeelding met persoon, overdekt, vrouw, vloer&#10;&#10;Automatisch gegenereerde beschrijving">
            <a:extLst>
              <a:ext uri="{FF2B5EF4-FFF2-40B4-BE49-F238E27FC236}">
                <a16:creationId xmlns:a16="http://schemas.microsoft.com/office/drawing/2014/main" id="{FC26BE7D-A933-3928-6D55-10B3149194EA}"/>
              </a:ext>
            </a:extLst>
          </p:cNvPr>
          <p:cNvPicPr>
            <a:picLocks noChangeAspect="1"/>
          </p:cNvPicPr>
          <p:nvPr/>
        </p:nvPicPr>
        <p:blipFill rotWithShape="1">
          <a:blip r:embed="rId3">
            <a:extLst>
              <a:ext uri="{28A0092B-C50C-407E-A947-70E740481C1C}">
                <a14:useLocalDpi xmlns:a14="http://schemas.microsoft.com/office/drawing/2010/main" val="0"/>
              </a:ext>
            </a:extLst>
          </a:blip>
          <a:srcRect r="20802"/>
          <a:stretch/>
        </p:blipFill>
        <p:spPr>
          <a:xfrm>
            <a:off x="6395640" y="1942174"/>
            <a:ext cx="4704365"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7C79FCFC-BE6C-4523-7489-558A0F4D5CEC}"/>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26</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9434606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Stap 2: Werk aan bewustwording</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lnSpcReduction="10000"/>
          </a:bodyPr>
          <a:lstStyle/>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Zorg dat het belang van een Gezinsaanpak </a:t>
            </a:r>
            <a:r>
              <a:rPr lang="nl-NL" sz="1500">
                <a:solidFill>
                  <a:srgbClr val="000000"/>
                </a:solidFill>
                <a:latin typeface="Helvetica neue" panose="02000503000000020004"/>
              </a:rPr>
              <a:t>bekend is, zowel breed binnen de gemeentelijke organisatie en politiek als bij de partnerorganisaties. </a:t>
            </a: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De (</a:t>
            </a:r>
            <a:r>
              <a:rPr lang="nl-NL" sz="1500" i="0" err="1">
                <a:solidFill>
                  <a:srgbClr val="000000"/>
                </a:solidFill>
                <a:effectLst/>
                <a:latin typeface="Helvetica neue" panose="02000503000000020004"/>
              </a:rPr>
              <a:t>gezins</a:t>
            </a:r>
            <a:r>
              <a:rPr lang="nl-NL" sz="1500" i="0">
                <a:solidFill>
                  <a:srgbClr val="000000"/>
                </a:solidFill>
                <a:effectLst/>
                <a:latin typeface="Helvetica neue" panose="02000503000000020004"/>
              </a:rPr>
              <a:t>)aanpak van laaggeletterdheid duurt meerdere generaties.</a:t>
            </a: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Vergroot als gemeente je kennis op dit gebied, bouw die uit en leg die vast.</a:t>
            </a: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De aanpak van laaggeletterdheid kost geld, maar laaggeletterdheid niet aanpakken is veel duurder. Zorg dus voor </a:t>
            </a:r>
            <a:r>
              <a:rPr lang="nl-NL" sz="1500">
                <a:solidFill>
                  <a:srgbClr val="000000"/>
                </a:solidFill>
                <a:latin typeface="Helvetica neue" panose="02000503000000020004"/>
              </a:rPr>
              <a:t>meer</a:t>
            </a:r>
            <a:r>
              <a:rPr lang="nl-NL" sz="1500" i="0">
                <a:solidFill>
                  <a:srgbClr val="000000"/>
                </a:solidFill>
                <a:effectLst/>
                <a:latin typeface="Helvetica neue" panose="02000503000000020004"/>
              </a:rPr>
              <a:t>jarig budget.</a:t>
            </a: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6" name="Afbeelding 5">
            <a:extLst>
              <a:ext uri="{FF2B5EF4-FFF2-40B4-BE49-F238E27FC236}">
                <a16:creationId xmlns:a16="http://schemas.microsoft.com/office/drawing/2014/main" id="{9E26ED4C-CAE4-382F-1461-F117FBBB3F85}"/>
              </a:ext>
            </a:extLst>
          </p:cNvPr>
          <p:cNvPicPr>
            <a:picLocks noChangeAspect="1"/>
          </p:cNvPicPr>
          <p:nvPr/>
        </p:nvPicPr>
        <p:blipFill>
          <a:blip r:embed="rId3"/>
          <a:stretch>
            <a:fillRect/>
          </a:stretch>
        </p:blipFill>
        <p:spPr>
          <a:xfrm>
            <a:off x="6369099" y="1921141"/>
            <a:ext cx="4730906" cy="3981033"/>
          </a:xfrm>
          <a:prstGeom prst="rect">
            <a:avLst/>
          </a:prstGeom>
        </p:spPr>
      </p:pic>
      <p:sp>
        <p:nvSpPr>
          <p:cNvPr id="3" name="Tijdelijke aanduiding voor dianummer 5">
            <a:extLst>
              <a:ext uri="{FF2B5EF4-FFF2-40B4-BE49-F238E27FC236}">
                <a16:creationId xmlns:a16="http://schemas.microsoft.com/office/drawing/2014/main" id="{E85A7D36-984A-EC3A-8634-E9BA42B4F486}"/>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27</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5045877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Stap 3: Werk samen en bouw een netwerk</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lnSpcReduction="10000"/>
          </a:bodyPr>
          <a:lstStyle/>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Inventariseer met welke partners binnen jouw gemeente kunt werken aan de gezinsaanpak.</a:t>
            </a: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Zorg ervoor dat de kennis over de Gezinsaanpak ook bekend is bij je partners. En maak ook gebruik van de kennis die bij die partners al aanwezig is.</a:t>
            </a: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Zorg dat de kennis breed verspreid is en niet bij één persoon of afdeling zit.</a:t>
            </a: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a:solidFill>
                  <a:srgbClr val="000000"/>
                </a:solidFill>
                <a:latin typeface="Helvetica neue" panose="02000503000000020004"/>
              </a:rPr>
              <a:t>Maak afspraken over welke organisatie wat doet.</a:t>
            </a:r>
            <a:endParaRPr lang="nl-NL" sz="1500" i="0">
              <a:solidFill>
                <a:srgbClr val="000000"/>
              </a:solidFill>
              <a:effectLst/>
              <a:latin typeface="Helvetica neue" panose="02000503000000020004"/>
            </a:endParaRP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Zorg dat de betrokken partners langjarig budget beschikbaar hebben.</a:t>
            </a: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5200"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4" name="Afbeelding 3" descr="Afbeelding met persoon, muur, overdekt, kleding&#10;&#10;Automatisch gegenereerde beschrijving">
            <a:extLst>
              <a:ext uri="{FF2B5EF4-FFF2-40B4-BE49-F238E27FC236}">
                <a16:creationId xmlns:a16="http://schemas.microsoft.com/office/drawing/2014/main" id="{3636D0BA-B591-9FAB-DECD-C09A33169431}"/>
              </a:ext>
            </a:extLst>
          </p:cNvPr>
          <p:cNvPicPr>
            <a:picLocks noChangeAspect="1"/>
          </p:cNvPicPr>
          <p:nvPr/>
        </p:nvPicPr>
        <p:blipFill rotWithShape="1">
          <a:blip r:embed="rId2">
            <a:extLst>
              <a:ext uri="{28A0092B-C50C-407E-A947-70E740481C1C}">
                <a14:useLocalDpi xmlns:a14="http://schemas.microsoft.com/office/drawing/2010/main" val="0"/>
              </a:ext>
            </a:extLst>
          </a:blip>
          <a:srcRect l="10091" r="10681"/>
          <a:stretch/>
        </p:blipFill>
        <p:spPr>
          <a:xfrm>
            <a:off x="6395640" y="1942174"/>
            <a:ext cx="4705200"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403C8990-C7B1-0A97-53CB-0905D8E61C98}"/>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28</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237273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Stap 4: Formuleer concrete doelen</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Stel met je netwerk vast met welke doelgroepen je aan de slag wilt. Bepaal ook wat je bij </a:t>
            </a:r>
            <a:r>
              <a:rPr lang="nl-NL" sz="1500">
                <a:solidFill>
                  <a:srgbClr val="000000"/>
                </a:solidFill>
                <a:latin typeface="Helvetica neue" panose="02000503000000020004"/>
              </a:rPr>
              <a:t>deze doelgroepen wilt bereiken en wat daar voor nodig is.</a:t>
            </a:r>
            <a:endParaRPr lang="nl-NL" sz="1500" i="0">
              <a:solidFill>
                <a:srgbClr val="000000"/>
              </a:solidFill>
              <a:effectLst/>
              <a:latin typeface="Helvetica neue" panose="02000503000000020004"/>
            </a:endParaRP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Maak afspraken over welke partner welke onderdelen oppakt.</a:t>
            </a:r>
          </a:p>
          <a:p>
            <a:pPr marL="285750" indent="-285750" algn="l">
              <a:lnSpc>
                <a:spcPct val="133000"/>
              </a:lnSpc>
              <a:spcBef>
                <a:spcPts val="0"/>
              </a:spcBef>
              <a:buFont typeface="Arial" panose="020B0604020202020204" pitchFamily="34" charset="0"/>
              <a:buChar char="•"/>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Formuleer ook impactdoelstellingen. Maak daarbij gebruik van een Verandertheorie.</a:t>
            </a:r>
          </a:p>
          <a:p>
            <a:pPr algn="l">
              <a:lnSpc>
                <a:spcPct val="133000"/>
              </a:lnSpc>
              <a:spcBef>
                <a:spcPts val="0"/>
              </a:spcBef>
            </a:pPr>
            <a:endParaRPr lang="nl-NL" sz="1500" i="0">
              <a:solidFill>
                <a:srgbClr val="000000"/>
              </a:solidFill>
              <a:effectLst/>
              <a:latin typeface="Helvetica neue" panose="02000503000000020004"/>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4" name="Afbeelding 3" descr="Afbeelding met kleding, persoon, Menselijk gezicht, boek&#10;&#10;Automatisch gegenereerde beschrijving">
            <a:extLst>
              <a:ext uri="{FF2B5EF4-FFF2-40B4-BE49-F238E27FC236}">
                <a16:creationId xmlns:a16="http://schemas.microsoft.com/office/drawing/2014/main" id="{18C0EE04-F880-31A4-76D3-0A2908C3DC14}"/>
              </a:ext>
            </a:extLst>
          </p:cNvPr>
          <p:cNvPicPr>
            <a:picLocks noChangeAspect="1"/>
          </p:cNvPicPr>
          <p:nvPr/>
        </p:nvPicPr>
        <p:blipFill rotWithShape="1">
          <a:blip r:embed="rId2">
            <a:extLst>
              <a:ext uri="{28A0092B-C50C-407E-A947-70E740481C1C}">
                <a14:useLocalDpi xmlns:a14="http://schemas.microsoft.com/office/drawing/2010/main" val="0"/>
              </a:ext>
            </a:extLst>
          </a:blip>
          <a:srcRect l="10396" r="10396"/>
          <a:stretch/>
        </p:blipFill>
        <p:spPr>
          <a:xfrm>
            <a:off x="6395639" y="1936858"/>
            <a:ext cx="4704365"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400BCBAC-6135-C9E7-A6E5-759926274FFE}"/>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29</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9471318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0B0F-ADDE-B81C-5EBF-0D7EB0294BE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F2FA040-3A61-88CF-BDFA-55FD107A67B5}"/>
              </a:ext>
            </a:extLst>
          </p:cNvPr>
          <p:cNvSpPr txBox="1"/>
          <p:nvPr/>
        </p:nvSpPr>
        <p:spPr>
          <a:xfrm>
            <a:off x="930275" y="1956121"/>
            <a:ext cx="4938090" cy="2621423"/>
          </a:xfrm>
          <a:prstGeom prst="rect">
            <a:avLst/>
          </a:prstGeom>
          <a:noFill/>
        </p:spPr>
        <p:txBody>
          <a:bodyPr wrap="square">
            <a:spAutoFit/>
          </a:bodyPr>
          <a:lstStyle/>
          <a:p>
            <a:pPr marL="0" indent="0">
              <a:lnSpc>
                <a:spcPct val="120000"/>
              </a:lnSpc>
              <a:spcAft>
                <a:spcPts val="800"/>
              </a:spcAft>
              <a:buNone/>
            </a:pPr>
            <a:r>
              <a:rPr lang="nl-NL" sz="1500" b="1" kern="100">
                <a:effectLst/>
                <a:latin typeface="Helvetica Neue" panose="02000503000000020004"/>
                <a:ea typeface="Aptos" panose="020B0004020202020204" pitchFamily="34" charset="0"/>
                <a:cs typeface="Times New Roman" panose="02020603050405020304" pitchFamily="18" charset="0"/>
              </a:rPr>
              <a:t>Opzet presentatie</a:t>
            </a:r>
            <a:endParaRPr lang="nl-NL" sz="1500" kern="100">
              <a:effectLst/>
              <a:latin typeface="Helvetica Neue" panose="02000503000000020004"/>
              <a:ea typeface="Aptos" panose="020B0004020202020204" pitchFamily="34" charset="0"/>
              <a:cs typeface="Times New Roman" panose="02020603050405020304" pitchFamily="18" charset="0"/>
            </a:endParaRPr>
          </a:p>
          <a:p>
            <a:pPr marL="342900" lvl="0" indent="-342900">
              <a:lnSpc>
                <a:spcPct val="120000"/>
              </a:lnSpc>
              <a:spcAft>
                <a:spcPts val="800"/>
              </a:spcAft>
              <a:buFont typeface="Wingdings" panose="05000000000000000000" pitchFamily="2" charset="2"/>
              <a:buChar char="Ø"/>
              <a:tabLst>
                <a:tab pos="457200" algn="l"/>
              </a:tabLst>
            </a:pPr>
            <a:r>
              <a:rPr lang="nl-NL" sz="1500" kern="100">
                <a:effectLst/>
                <a:latin typeface="Helvetica Neue" panose="02000503000000020004"/>
                <a:ea typeface="Aptos" panose="020B0004020202020204" pitchFamily="34" charset="0"/>
                <a:cs typeface="Times New Roman" panose="02020603050405020304" pitchFamily="18" charset="0"/>
              </a:rPr>
              <a:t>Achtergrond problematiek</a:t>
            </a:r>
          </a:p>
          <a:p>
            <a:pPr marL="342900" lvl="0" indent="-342900">
              <a:lnSpc>
                <a:spcPct val="120000"/>
              </a:lnSpc>
              <a:spcAft>
                <a:spcPts val="800"/>
              </a:spcAft>
              <a:buFont typeface="Wingdings" panose="05000000000000000000" pitchFamily="2" charset="2"/>
              <a:buChar char="Ø"/>
              <a:tabLst>
                <a:tab pos="457200" algn="l"/>
              </a:tabLst>
            </a:pPr>
            <a:r>
              <a:rPr lang="nl-NL" sz="1500" kern="100">
                <a:effectLst/>
                <a:latin typeface="Helvetica Neue" panose="02000503000000020004"/>
                <a:ea typeface="Aptos" panose="020B0004020202020204" pitchFamily="34" charset="0"/>
                <a:cs typeface="Times New Roman" panose="02020603050405020304" pitchFamily="18" charset="0"/>
              </a:rPr>
              <a:t>Laaggeletterdheid: oorzaak en gevolgen</a:t>
            </a:r>
          </a:p>
          <a:p>
            <a:pPr marL="342900" lvl="0" indent="-342900">
              <a:lnSpc>
                <a:spcPct val="120000"/>
              </a:lnSpc>
              <a:spcAft>
                <a:spcPts val="800"/>
              </a:spcAft>
              <a:buFont typeface="Wingdings" panose="05000000000000000000" pitchFamily="2" charset="2"/>
              <a:buChar char="Ø"/>
              <a:tabLst>
                <a:tab pos="457200" algn="l"/>
              </a:tabLst>
            </a:pPr>
            <a:r>
              <a:rPr lang="nl-NL" sz="1500" kern="100">
                <a:effectLst/>
                <a:latin typeface="Helvetica Neue" panose="02000503000000020004"/>
                <a:ea typeface="Aptos" panose="020B0004020202020204" pitchFamily="34" charset="0"/>
                <a:cs typeface="Times New Roman" panose="02020603050405020304" pitchFamily="18" charset="0"/>
              </a:rPr>
              <a:t>De gezinsaanpak </a:t>
            </a:r>
          </a:p>
          <a:p>
            <a:pPr marL="342900" lvl="0" indent="-342900">
              <a:lnSpc>
                <a:spcPct val="120000"/>
              </a:lnSpc>
              <a:spcAft>
                <a:spcPts val="800"/>
              </a:spcAft>
              <a:buFont typeface="Wingdings" panose="05000000000000000000" pitchFamily="2" charset="2"/>
              <a:buChar char="Ø"/>
              <a:tabLst>
                <a:tab pos="457200" algn="l"/>
              </a:tabLst>
            </a:pPr>
            <a:r>
              <a:rPr lang="nl-NL" sz="1500" kern="100">
                <a:effectLst/>
                <a:latin typeface="Helvetica Neue" panose="02000503000000020004"/>
                <a:ea typeface="Aptos" panose="020B0004020202020204" pitchFamily="34" charset="0"/>
                <a:cs typeface="Times New Roman" panose="02020603050405020304" pitchFamily="18" charset="0"/>
              </a:rPr>
              <a:t>Lokale situatie</a:t>
            </a:r>
          </a:p>
          <a:p>
            <a:pPr marL="342900" lvl="0" indent="-342900">
              <a:lnSpc>
                <a:spcPct val="120000"/>
              </a:lnSpc>
              <a:spcAft>
                <a:spcPts val="800"/>
              </a:spcAft>
              <a:buFont typeface="Wingdings" panose="05000000000000000000" pitchFamily="2" charset="2"/>
              <a:buChar char="Ø"/>
              <a:tabLst>
                <a:tab pos="457200" algn="l"/>
              </a:tabLst>
            </a:pPr>
            <a:r>
              <a:rPr lang="nl-NL" sz="1500" kern="100">
                <a:effectLst/>
                <a:latin typeface="Helvetica Neue" panose="02000503000000020004"/>
                <a:ea typeface="Aptos" panose="020B0004020202020204" pitchFamily="34" charset="0"/>
                <a:cs typeface="Times New Roman" panose="02020603050405020304" pitchFamily="18" charset="0"/>
              </a:rPr>
              <a:t>Stappenplan Gezinsaanpak</a:t>
            </a:r>
          </a:p>
          <a:p>
            <a:pPr marL="0" lvl="0" indent="0">
              <a:lnSpc>
                <a:spcPct val="120000"/>
              </a:lnSpc>
              <a:spcAft>
                <a:spcPts val="800"/>
              </a:spcAft>
              <a:buNone/>
              <a:tabLst>
                <a:tab pos="457200" algn="l"/>
              </a:tabLst>
            </a:pPr>
            <a:endParaRPr lang="nl-NL" sz="1500">
              <a:latin typeface="Helvetica Neue" panose="02000503000000020004"/>
            </a:endParaRPr>
          </a:p>
        </p:txBody>
      </p:sp>
      <p:sp>
        <p:nvSpPr>
          <p:cNvPr id="2" name="Tekstvak 1">
            <a:extLst>
              <a:ext uri="{FF2B5EF4-FFF2-40B4-BE49-F238E27FC236}">
                <a16:creationId xmlns:a16="http://schemas.microsoft.com/office/drawing/2014/main" id="{179E546E-CBC5-1B4F-3694-01EEBCE47B2F}"/>
              </a:ext>
            </a:extLst>
          </p:cNvPr>
          <p:cNvSpPr txBox="1"/>
          <p:nvPr/>
        </p:nvSpPr>
        <p:spPr>
          <a:xfrm>
            <a:off x="6323635" y="1853368"/>
            <a:ext cx="4938090" cy="2826928"/>
          </a:xfrm>
          <a:prstGeom prst="rect">
            <a:avLst/>
          </a:prstGeom>
          <a:noFill/>
        </p:spPr>
        <p:txBody>
          <a:bodyPr wrap="square" rtlCol="0">
            <a:spAutoFit/>
          </a:bodyPr>
          <a:lstStyle/>
          <a:p>
            <a:pPr>
              <a:lnSpc>
                <a:spcPct val="150000"/>
              </a:lnSpc>
            </a:pPr>
            <a:r>
              <a:rPr lang="nl-NL" sz="1500" b="1" kern="100">
                <a:effectLst/>
                <a:latin typeface="Helvetica Neue" panose="02000503000000020004"/>
                <a:ea typeface="Aptos" panose="020B0004020202020204" pitchFamily="34" charset="0"/>
                <a:cs typeface="Times New Roman" panose="02020603050405020304" pitchFamily="18" charset="0"/>
              </a:rPr>
              <a:t>Hoe gebruiken?</a:t>
            </a:r>
            <a:r>
              <a:rPr lang="nl-NL" sz="1500" kern="100">
                <a:effectLst/>
                <a:latin typeface="Helvetica Neue" panose="02000503000000020004"/>
                <a:ea typeface="Aptos" panose="020B0004020202020204" pitchFamily="34" charset="0"/>
                <a:cs typeface="Times New Roman" panose="02020603050405020304" pitchFamily="18" charset="0"/>
              </a:rPr>
              <a:t> </a:t>
            </a:r>
            <a:br>
              <a:rPr lang="nl-NL" sz="1500" kern="100">
                <a:effectLst/>
                <a:latin typeface="Helvetica Neue" panose="02000503000000020004"/>
                <a:ea typeface="Aptos" panose="020B0004020202020204" pitchFamily="34" charset="0"/>
                <a:cs typeface="Times New Roman" panose="02020603050405020304" pitchFamily="18" charset="0"/>
              </a:rPr>
            </a:br>
            <a:r>
              <a:rPr lang="nl-NL" sz="1500" kern="100">
                <a:effectLst/>
                <a:latin typeface="Helvetica Neue" panose="02000503000000020004"/>
                <a:ea typeface="Aptos" panose="020B0004020202020204" pitchFamily="34" charset="0"/>
                <a:cs typeface="Times New Roman" panose="02020603050405020304" pitchFamily="18" charset="0"/>
              </a:rPr>
              <a:t>Afhankelijk van de kennis en ervaring van je publiek en je beschikbare tijd kan je ervoor kiezen alle informatie, of onderdelen ervan te delen. Je kan in deze presentatie zelf kiezen welke onderdelen je wil toevoegen of weglaten.</a:t>
            </a:r>
          </a:p>
          <a:p>
            <a:pPr>
              <a:lnSpc>
                <a:spcPct val="150000"/>
              </a:lnSpc>
            </a:pPr>
            <a:endParaRPr lang="nl-NL" sz="1500" kern="100">
              <a:latin typeface="Helvetica Neue" panose="02000503000000020004"/>
              <a:ea typeface="Aptos" panose="020B0004020202020204" pitchFamily="34" charset="0"/>
              <a:cs typeface="Times New Roman" panose="02020603050405020304" pitchFamily="18" charset="0"/>
            </a:endParaRPr>
          </a:p>
          <a:p>
            <a:pPr>
              <a:lnSpc>
                <a:spcPct val="150000"/>
              </a:lnSpc>
            </a:pPr>
            <a:r>
              <a:rPr lang="nl-NL" sz="1500" kern="100">
                <a:effectLst/>
                <a:latin typeface="Helvetica Neue" panose="02000503000000020004"/>
                <a:ea typeface="Aptos" panose="020B0004020202020204" pitchFamily="34" charset="0"/>
                <a:cs typeface="Times New Roman" panose="02020603050405020304" pitchFamily="18" charset="0"/>
              </a:rPr>
              <a:t>In de notities lees je aanvullende informatie.</a:t>
            </a:r>
            <a:endParaRPr lang="nl-NL" sz="1500"/>
          </a:p>
        </p:txBody>
      </p:sp>
      <p:sp>
        <p:nvSpPr>
          <p:cNvPr id="13" name="Tijdelijke aanduiding voor tekst 4">
            <a:extLst>
              <a:ext uri="{FF2B5EF4-FFF2-40B4-BE49-F238E27FC236}">
                <a16:creationId xmlns:a16="http://schemas.microsoft.com/office/drawing/2014/main" id="{3979AD37-3C3E-18D3-1D51-01EFC84D1C97}"/>
              </a:ext>
            </a:extLst>
          </p:cNvPr>
          <p:cNvSpPr>
            <a:spLocks noGrp="1"/>
          </p:cNvSpPr>
          <p:nvPr>
            <p:ph type="body" sz="quarter" idx="13"/>
          </p:nvPr>
        </p:nvSpPr>
        <p:spPr>
          <a:xfrm>
            <a:off x="930275" y="625033"/>
            <a:ext cx="10543053" cy="1210927"/>
          </a:xfrm>
        </p:spPr>
        <p:txBody>
          <a:bodyPr>
            <a:normAutofit/>
          </a:bodyPr>
          <a:lstStyle/>
          <a:p>
            <a:pPr>
              <a:lnSpc>
                <a:spcPct val="160000"/>
              </a:lnSpc>
            </a:pPr>
            <a:r>
              <a:rPr lang="nl-NL"/>
              <a:t>Hoe gebruik je deze presentatie?</a:t>
            </a:r>
            <a:br>
              <a:rPr lang="nl-NL"/>
            </a:br>
            <a:r>
              <a:rPr lang="nl-NL" sz="1500" b="0" i="1"/>
              <a:t>(deze dia kun je verwijderen bij gebruik)</a:t>
            </a:r>
          </a:p>
        </p:txBody>
      </p:sp>
    </p:spTree>
    <p:extLst>
      <p:ext uri="{BB962C8B-B14F-4D97-AF65-F5344CB8AC3E}">
        <p14:creationId xmlns:p14="http://schemas.microsoft.com/office/powerpoint/2010/main" val="268034615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Stap 5: Bepaal een passende aanpak</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vert="horz" lIns="91440" tIns="45720" rIns="91440" bIns="45720" rtlCol="0" anchor="t">
            <a:normAutofit/>
          </a:bodyPr>
          <a:lstStyle/>
          <a:p>
            <a:pPr marL="285750" indent="-285750">
              <a:lnSpc>
                <a:spcPct val="133000"/>
              </a:lnSpc>
              <a:spcBef>
                <a:spcPts val="0"/>
              </a:spcBef>
              <a:buFont typeface="Arial" panose="020B0604020202020204" pitchFamily="34" charset="0"/>
              <a:buChar char="•"/>
            </a:pPr>
            <a:r>
              <a:rPr lang="nl-NL" sz="1500">
                <a:solidFill>
                  <a:srgbClr val="000000"/>
                </a:solidFill>
                <a:latin typeface="Helvetica Neue"/>
              </a:rPr>
              <a:t>Bepaal samen met het lokale netwerk een passende aanpak voor het komende jaar/jaren.</a:t>
            </a:r>
            <a:endParaRPr lang="nl-NL">
              <a:latin typeface="Helvetica Neue"/>
            </a:endParaRP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Zet organisaties in op hun kracht in het bereiken van doelgroepen.</a:t>
            </a:r>
          </a:p>
          <a:p>
            <a:pPr>
              <a:lnSpc>
                <a:spcPct val="133000"/>
              </a:lnSpc>
              <a:spcBef>
                <a:spcPts val="0"/>
              </a:spcBef>
            </a:pPr>
            <a:endParaRPr lang="nl-NL" sz="1500">
              <a:solidFill>
                <a:srgbClr val="000000"/>
              </a:solidFill>
            </a:endParaRPr>
          </a:p>
          <a:p>
            <a:pPr marL="285750" indent="-285750">
              <a:lnSpc>
                <a:spcPct val="133000"/>
              </a:lnSpc>
              <a:spcBef>
                <a:spcPts val="0"/>
              </a:spcBef>
              <a:buChar char="•"/>
            </a:pPr>
            <a:r>
              <a:rPr lang="nl-NL" sz="1500">
                <a:solidFill>
                  <a:srgbClr val="000000"/>
                </a:solidFill>
                <a:latin typeface="Helvetica Neue"/>
              </a:rPr>
              <a:t>Maak keuzes in wat te blijven doen en wat er moet veranderen/nieuw ontwikkelen om tot de gewenste doelen te komen. </a:t>
            </a:r>
            <a:endParaRPr lang="nl-NL" sz="1500" i="0">
              <a:solidFill>
                <a:srgbClr val="000000"/>
              </a:solidFill>
              <a:effectLst/>
              <a:latin typeface="Helvetica Neue"/>
            </a:endParaRPr>
          </a:p>
          <a:p>
            <a:pPr>
              <a:lnSpc>
                <a:spcPct val="133000"/>
              </a:lnSpc>
              <a:spcBef>
                <a:spcPts val="0"/>
              </a:spcBef>
            </a:pPr>
            <a:endParaRPr lang="nl-NL" sz="1500">
              <a:solidFill>
                <a:srgbClr val="000000"/>
              </a:solidFill>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i="0">
                <a:solidFill>
                  <a:srgbClr val="000000"/>
                </a:solidFill>
                <a:effectLst/>
                <a:latin typeface="Helvetica Neue"/>
              </a:rPr>
              <a:t>Zorg voor onderlinge afstemming</a:t>
            </a:r>
            <a:r>
              <a:rPr lang="nl-NL" sz="1500">
                <a:solidFill>
                  <a:srgbClr val="000000"/>
                </a:solidFill>
                <a:latin typeface="Helvetica Neue"/>
              </a:rPr>
              <a:t> en leg de aanpak vast.</a:t>
            </a:r>
            <a:endParaRPr lang="nl-NL" sz="1500" i="0">
              <a:solidFill>
                <a:srgbClr val="000000"/>
              </a:solidFill>
              <a:effectLst/>
              <a:latin typeface="Helvetica Neue"/>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4" name="Afbeelding 3" descr="Afbeelding met kleding, Menselijk gezicht, persoon, jongen&#10;&#10;Automatisch gegenereerde beschrijving">
            <a:extLst>
              <a:ext uri="{FF2B5EF4-FFF2-40B4-BE49-F238E27FC236}">
                <a16:creationId xmlns:a16="http://schemas.microsoft.com/office/drawing/2014/main" id="{23FAAD61-0607-9DB2-0C9F-DC4C1DCE1B44}"/>
              </a:ext>
            </a:extLst>
          </p:cNvPr>
          <p:cNvPicPr>
            <a:picLocks noChangeAspect="1"/>
          </p:cNvPicPr>
          <p:nvPr/>
        </p:nvPicPr>
        <p:blipFill rotWithShape="1">
          <a:blip r:embed="rId2">
            <a:extLst>
              <a:ext uri="{28A0092B-C50C-407E-A947-70E740481C1C}">
                <a14:useLocalDpi xmlns:a14="http://schemas.microsoft.com/office/drawing/2010/main" val="0"/>
              </a:ext>
            </a:extLst>
          </a:blip>
          <a:srcRect l="4513" t="3498" r="19060"/>
          <a:stretch/>
        </p:blipFill>
        <p:spPr>
          <a:xfrm>
            <a:off x="6395640" y="1942174"/>
            <a:ext cx="4704365" cy="3960000"/>
          </a:xfrm>
          <a:prstGeom prst="rect">
            <a:avLst/>
          </a:prstGeom>
          <a:ln>
            <a:solidFill>
              <a:srgbClr val="AD9150"/>
            </a:solidFill>
          </a:ln>
        </p:spPr>
      </p:pic>
      <p:sp>
        <p:nvSpPr>
          <p:cNvPr id="3" name="Tijdelijke aanduiding voor dianummer 5">
            <a:extLst>
              <a:ext uri="{FF2B5EF4-FFF2-40B4-BE49-F238E27FC236}">
                <a16:creationId xmlns:a16="http://schemas.microsoft.com/office/drawing/2014/main" id="{9633133D-9A56-DFA5-CE8C-D26116C7F0D2}"/>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30</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8318096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vert="horz" lIns="91440" tIns="45720" rIns="91440" bIns="45720" rtlCol="0" anchor="t">
            <a:normAutofit lnSpcReduction="10000"/>
          </a:bodyPr>
          <a:lstStyle/>
          <a:p>
            <a:r>
              <a:rPr lang="nl-NL">
                <a:latin typeface="Helvetica Neue"/>
              </a:rPr>
              <a:t>Stap 6: Maak afspraken over monitoren en bijsturen</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Maak een meerjarenplanning i.s.m. de lokale partners.</a:t>
            </a:r>
          </a:p>
          <a:p>
            <a:pPr algn="l">
              <a:lnSpc>
                <a:spcPct val="133000"/>
              </a:lnSpc>
              <a:spcBef>
                <a:spcPts val="0"/>
              </a:spcBef>
            </a:pPr>
            <a:endParaRPr lang="nl-NL" sz="1500" i="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a:solidFill>
                  <a:srgbClr val="000000"/>
                </a:solidFill>
                <a:effectLst/>
                <a:latin typeface="Helvetica Neue" panose="02000503000000020004"/>
              </a:rPr>
              <a:t>Bouw evaluatiemomenten in en stel bij.</a:t>
            </a:r>
          </a:p>
          <a:p>
            <a:pPr marL="285750" indent="-285750" algn="l">
              <a:lnSpc>
                <a:spcPct val="133000"/>
              </a:lnSpc>
              <a:spcBef>
                <a:spcPts val="0"/>
              </a:spcBef>
              <a:buFont typeface="Arial" panose="020B0604020202020204" pitchFamily="34" charset="0"/>
              <a:buChar char="•"/>
            </a:pPr>
            <a:endParaRPr lang="nl-NL" sz="1500">
              <a:solidFill>
                <a:srgbClr val="000000"/>
              </a:solidFill>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M</a:t>
            </a:r>
            <a:r>
              <a:rPr lang="nl-NL" sz="1500">
                <a:effectLst/>
                <a:latin typeface="Helvetica Neue" panose="02000503000000020004"/>
              </a:rPr>
              <a:t>aak gebruik van bestaande monitoringsinstrumenten van samenwerkingspartners.</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effectLst/>
                <a:latin typeface="Helvetica Neue" panose="02000503000000020004"/>
              </a:rPr>
              <a:t>Maak gebruik van feiten en cijfers uit (wetenschappelijk) onderzoek. </a:t>
            </a:r>
            <a:endParaRPr lang="nl-NL" sz="1500" i="0">
              <a:solidFill>
                <a:srgbClr val="000000"/>
              </a:solidFill>
              <a:effectLst/>
              <a:latin typeface="Helvetica Neue" panose="02000503000000020004"/>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a:solidFill>
                <a:srgbClr val="000000"/>
              </a:solidFill>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gn="l">
              <a:lnSpc>
                <a:spcPct val="133000"/>
              </a:lnSpc>
              <a:spcBef>
                <a:spcPts val="0"/>
              </a:spcBef>
            </a:pPr>
            <a:endParaRPr lang="nl-NL" sz="1500" b="0" i="0">
              <a:solidFill>
                <a:srgbClr val="000000"/>
              </a:solidFill>
              <a:effectLst/>
              <a:latin typeface="HelveticaNeueLT Pro 55 Roman" panose="020B0604020202020204" pitchFamily="34" charset="0"/>
            </a:endParaRPr>
          </a:p>
          <a:p>
            <a:pPr>
              <a:lnSpc>
                <a:spcPct val="133000"/>
              </a:lnSpc>
              <a:spcBef>
                <a:spcPts val="0"/>
              </a:spcBef>
            </a:pPr>
            <a:endParaRPr lang="nl-NL" sz="150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highlight>
                  <a:srgbClr val="FFFF00"/>
                </a:highlight>
              </a:rPr>
              <a:t>[afbeelding]</a:t>
            </a:r>
          </a:p>
        </p:txBody>
      </p:sp>
      <p:pic>
        <p:nvPicPr>
          <p:cNvPr id="3" name="Afbeelding 2" descr="Afbeelding met persoon, kleding, overdekt, Menselijk gezicht&#10;&#10;Automatisch gegenereerde beschrijving">
            <a:extLst>
              <a:ext uri="{FF2B5EF4-FFF2-40B4-BE49-F238E27FC236}">
                <a16:creationId xmlns:a16="http://schemas.microsoft.com/office/drawing/2014/main" id="{EB3645A7-2C83-2D9C-AC34-416B6D98AEA1}"/>
              </a:ext>
            </a:extLst>
          </p:cNvPr>
          <p:cNvPicPr>
            <a:picLocks noChangeAspect="1"/>
          </p:cNvPicPr>
          <p:nvPr/>
        </p:nvPicPr>
        <p:blipFill rotWithShape="1">
          <a:blip r:embed="rId3">
            <a:extLst>
              <a:ext uri="{28A0092B-C50C-407E-A947-70E740481C1C}">
                <a14:useLocalDpi xmlns:a14="http://schemas.microsoft.com/office/drawing/2010/main" val="0"/>
              </a:ext>
            </a:extLst>
          </a:blip>
          <a:srcRect l="8357" r="12445"/>
          <a:stretch/>
        </p:blipFill>
        <p:spPr>
          <a:xfrm>
            <a:off x="6395639" y="1942174"/>
            <a:ext cx="4704366" cy="3960000"/>
          </a:xfrm>
          <a:prstGeom prst="rect">
            <a:avLst/>
          </a:prstGeom>
          <a:ln>
            <a:solidFill>
              <a:srgbClr val="AD9150"/>
            </a:solidFill>
          </a:ln>
        </p:spPr>
      </p:pic>
      <p:sp>
        <p:nvSpPr>
          <p:cNvPr id="4" name="Tijdelijke aanduiding voor dianummer 5">
            <a:extLst>
              <a:ext uri="{FF2B5EF4-FFF2-40B4-BE49-F238E27FC236}">
                <a16:creationId xmlns:a16="http://schemas.microsoft.com/office/drawing/2014/main" id="{13D21F89-137F-3488-FF5E-32EF322A5D56}"/>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31</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69787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0E6"/>
        </a:solidFill>
        <a:effectLst/>
      </p:bgPr>
    </p:bg>
    <p:spTree>
      <p:nvGrpSpPr>
        <p:cNvPr id="1" name="">
          <a:extLst>
            <a:ext uri="{FF2B5EF4-FFF2-40B4-BE49-F238E27FC236}">
              <a16:creationId xmlns:a16="http://schemas.microsoft.com/office/drawing/2014/main" id="{5FB4D4FA-FB5C-DD30-441F-B1FBC1A922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FCD7FD-8CF5-0F68-25F1-10A4947ECDC5}"/>
              </a:ext>
            </a:extLst>
          </p:cNvPr>
          <p:cNvSpPr>
            <a:spLocks noGrp="1"/>
          </p:cNvSpPr>
          <p:nvPr>
            <p:ph type="ctrTitle"/>
          </p:nvPr>
        </p:nvSpPr>
        <p:spPr>
          <a:xfrm>
            <a:off x="1524000" y="3547439"/>
            <a:ext cx="9144000" cy="1638219"/>
          </a:xfrm>
        </p:spPr>
        <p:txBody>
          <a:bodyPr>
            <a:normAutofit/>
          </a:bodyPr>
          <a:lstStyle/>
          <a:p>
            <a:pPr marL="0" indent="0">
              <a:buNone/>
            </a:pPr>
            <a:r>
              <a:rPr lang="nl-NL" sz="3200" b="1">
                <a:latin typeface="Helvetica Neue" panose="02000503000000020004"/>
              </a:rPr>
              <a:t>Met een Gezinsaanpak kunnen we voorkomen dat er een nieuwe generatie laaggeletterden opgroeit. </a:t>
            </a:r>
          </a:p>
        </p:txBody>
      </p:sp>
      <p:pic>
        <p:nvPicPr>
          <p:cNvPr id="6" name="Afbeelding 5" descr="Afbeelding met clipart, tekenfilm&#10;&#10;Automatisch gegenereerde beschrijving">
            <a:extLst>
              <a:ext uri="{FF2B5EF4-FFF2-40B4-BE49-F238E27FC236}">
                <a16:creationId xmlns:a16="http://schemas.microsoft.com/office/drawing/2014/main" id="{5169C666-C4CD-8CD8-0E1E-53E214042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758" y="821835"/>
            <a:ext cx="4442483" cy="2901654"/>
          </a:xfrm>
          <a:prstGeom prst="rect">
            <a:avLst/>
          </a:prstGeom>
        </p:spPr>
      </p:pic>
    </p:spTree>
    <p:extLst>
      <p:ext uri="{BB962C8B-B14F-4D97-AF65-F5344CB8AC3E}">
        <p14:creationId xmlns:p14="http://schemas.microsoft.com/office/powerpoint/2010/main" val="2685375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1273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ECD7A-CE3F-2732-32EF-EF2E714E58EC}"/>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AB3CCAF-41C6-FAC8-3137-BDBD6F4FA49E}"/>
              </a:ext>
            </a:extLst>
          </p:cNvPr>
          <p:cNvSpPr>
            <a:spLocks noGrp="1"/>
          </p:cNvSpPr>
          <p:nvPr>
            <p:ph type="body" sz="quarter" idx="13"/>
          </p:nvPr>
        </p:nvSpPr>
        <p:spPr/>
        <p:txBody>
          <a:bodyPr>
            <a:normAutofit lnSpcReduction="10000"/>
          </a:bodyPr>
          <a:lstStyle/>
          <a:p>
            <a:r>
              <a:rPr lang="nl-NL"/>
              <a:t>Basisvaardigheden</a:t>
            </a:r>
          </a:p>
        </p:txBody>
      </p:sp>
      <p:sp>
        <p:nvSpPr>
          <p:cNvPr id="7" name="Tijdelijke aanduiding voor tekst 6">
            <a:extLst>
              <a:ext uri="{FF2B5EF4-FFF2-40B4-BE49-F238E27FC236}">
                <a16:creationId xmlns:a16="http://schemas.microsoft.com/office/drawing/2014/main" id="{7E44B0C1-83DE-EB74-E17D-E952C13D9D9F}"/>
              </a:ext>
            </a:extLst>
          </p:cNvPr>
          <p:cNvSpPr>
            <a:spLocks noGrp="1"/>
          </p:cNvSpPr>
          <p:nvPr>
            <p:ph type="body" sz="quarter" idx="15"/>
          </p:nvPr>
        </p:nvSpPr>
        <p:spPr/>
        <p:txBody>
          <a:bodyPr>
            <a:normAutofit/>
          </a:bodyPr>
          <a:lstStyle/>
          <a:p>
            <a:pPr>
              <a:lnSpc>
                <a:spcPct val="133000"/>
              </a:lnSpc>
              <a:spcBef>
                <a:spcPts val="0"/>
              </a:spcBef>
            </a:pPr>
            <a:r>
              <a:rPr lang="nl-NL" sz="1500">
                <a:latin typeface="Helvetica neue" panose="02000503000000020004"/>
              </a:rPr>
              <a:t>Binnen de volwasseneneducatie verstaan we onder basisvaardigheden: taal-, reken- en digitale vaardigheden voor laagopgeleide volwassenen. </a:t>
            </a:r>
          </a:p>
          <a:p>
            <a:pPr>
              <a:lnSpc>
                <a:spcPct val="133000"/>
              </a:lnSpc>
              <a:spcBef>
                <a:spcPts val="0"/>
              </a:spcBef>
            </a:pPr>
            <a:endParaRPr lang="nl-NL" sz="1500">
              <a:latin typeface="Helvetica neue" panose="02000503000000020004"/>
            </a:endParaRPr>
          </a:p>
          <a:p>
            <a:pPr>
              <a:lnSpc>
                <a:spcPct val="133000"/>
              </a:lnSpc>
              <a:spcBef>
                <a:spcPts val="0"/>
              </a:spcBef>
            </a:pPr>
            <a:r>
              <a:rPr lang="nl-NL" sz="1500">
                <a:latin typeface="Helvetica neue" panose="02000503000000020004"/>
              </a:rPr>
              <a:t>Met voldoende beheersing van de basisvaardigheden kan een volwassene zich zelfstandig redden in de maatschappij. Deze persoon is zelfredzaam.</a:t>
            </a:r>
          </a:p>
          <a:p>
            <a:pPr>
              <a:lnSpc>
                <a:spcPct val="133000"/>
              </a:lnSpc>
              <a:spcBef>
                <a:spcPts val="0"/>
              </a:spcBef>
            </a:pPr>
            <a:endParaRPr lang="nl-NL" sz="1500">
              <a:latin typeface="Helvetica neue" panose="02000503000000020004"/>
            </a:endParaRPr>
          </a:p>
          <a:p>
            <a:pPr>
              <a:lnSpc>
                <a:spcPct val="133000"/>
              </a:lnSpc>
              <a:spcBef>
                <a:spcPts val="0"/>
              </a:spcBef>
            </a:pPr>
            <a:r>
              <a:rPr lang="nl-NL" sz="1500" b="1">
                <a:latin typeface="Helvetica neue" panose="02000503000000020004"/>
              </a:rPr>
              <a:t>Geletterdheid</a:t>
            </a:r>
            <a:r>
              <a:rPr lang="nl-NL" sz="1500">
                <a:latin typeface="Helvetica neue" panose="02000503000000020004"/>
              </a:rPr>
              <a:t> is het kunnen toepassen van basisvaardigheden in het dagelijks leven en in werksituaties.</a:t>
            </a:r>
          </a:p>
          <a:p>
            <a:pPr>
              <a:lnSpc>
                <a:spcPct val="133000"/>
              </a:lnSpc>
              <a:spcBef>
                <a:spcPts val="0"/>
              </a:spcBef>
            </a:pPr>
            <a:endParaRPr lang="nl-NL" sz="1500">
              <a:latin typeface="Helvetica neue" panose="02000503000000020004"/>
            </a:endParaRPr>
          </a:p>
          <a:p>
            <a:endParaRPr lang="nl-NL"/>
          </a:p>
        </p:txBody>
      </p:sp>
      <p:pic>
        <p:nvPicPr>
          <p:cNvPr id="9" name="Afbeelding 7" descr="Afbeelding met diagram&#10;&#10;Automatisch gegenereerde beschrijving">
            <a:extLst>
              <a:ext uri="{FF2B5EF4-FFF2-40B4-BE49-F238E27FC236}">
                <a16:creationId xmlns:a16="http://schemas.microsoft.com/office/drawing/2014/main" id="{6424F90D-447F-232F-8D51-9B5688ED54A2}"/>
              </a:ext>
            </a:extLst>
          </p:cNvPr>
          <p:cNvPicPr>
            <a:picLocks noGrp="1" noChangeAspect="1"/>
          </p:cNvPicPr>
          <p:nvPr>
            <p:ph idx="1"/>
          </p:nvPr>
        </p:nvPicPr>
        <p:blipFill>
          <a:blip r:embed="rId3"/>
          <a:stretch>
            <a:fillRect/>
          </a:stretch>
        </p:blipFill>
        <p:spPr>
          <a:xfrm>
            <a:off x="6395642" y="2049167"/>
            <a:ext cx="3520652" cy="2759666"/>
          </a:xfrm>
          <a:prstGeom prst="rect">
            <a:avLst/>
          </a:prstGeom>
          <a:noFill/>
        </p:spPr>
      </p:pic>
      <p:sp>
        <p:nvSpPr>
          <p:cNvPr id="2" name="Tijdelijke aanduiding voor dianummer 5">
            <a:extLst>
              <a:ext uri="{FF2B5EF4-FFF2-40B4-BE49-F238E27FC236}">
                <a16:creationId xmlns:a16="http://schemas.microsoft.com/office/drawing/2014/main" id="{E4E61F03-61EE-E707-DE7F-395E72D68E0C}"/>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4</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434288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C5D18E-76B4-B9F1-18F3-37CB34F4979B}"/>
              </a:ext>
            </a:extLst>
          </p:cNvPr>
          <p:cNvSpPr>
            <a:spLocks noGrp="1"/>
          </p:cNvSpPr>
          <p:nvPr>
            <p:ph type="body" sz="quarter" idx="13"/>
          </p:nvPr>
        </p:nvSpPr>
        <p:spPr/>
        <p:txBody>
          <a:bodyPr>
            <a:normAutofit lnSpcReduction="10000"/>
          </a:bodyPr>
          <a:lstStyle/>
          <a:p>
            <a:r>
              <a:rPr lang="nl-NL"/>
              <a:t>Wat is laaggeletterdheid?</a:t>
            </a:r>
          </a:p>
          <a:p>
            <a:endParaRPr lang="nl-NL"/>
          </a:p>
        </p:txBody>
      </p:sp>
      <p:sp>
        <p:nvSpPr>
          <p:cNvPr id="4" name="Tijdelijke aanduiding voor tekst 3">
            <a:extLst>
              <a:ext uri="{FF2B5EF4-FFF2-40B4-BE49-F238E27FC236}">
                <a16:creationId xmlns:a16="http://schemas.microsoft.com/office/drawing/2014/main" id="{E8CD63B0-D5F9-01AA-3A6E-AE2E2D0D6514}"/>
              </a:ext>
            </a:extLst>
          </p:cNvPr>
          <p:cNvSpPr>
            <a:spLocks noGrp="1"/>
          </p:cNvSpPr>
          <p:nvPr>
            <p:ph type="body" sz="quarter" idx="15"/>
          </p:nvPr>
        </p:nvSpPr>
        <p:spPr/>
        <p:txBody>
          <a:bodyPr>
            <a:normAutofit/>
          </a:bodyPr>
          <a:lstStyle/>
          <a:p>
            <a:pPr marL="285750" indent="-285750">
              <a:lnSpc>
                <a:spcPct val="133000"/>
              </a:lnSpc>
              <a:spcBef>
                <a:spcPts val="0"/>
              </a:spcBef>
              <a:buFont typeface="Arial" panose="020B0604020202020204" pitchFamily="34" charset="0"/>
              <a:buChar char="•"/>
            </a:pPr>
            <a:r>
              <a:rPr lang="nl-NL" sz="1500" b="1">
                <a:latin typeface="Helvetica neue" panose="02000503000000020004"/>
              </a:rPr>
              <a:t>Laaggeletterdheid</a:t>
            </a:r>
            <a:r>
              <a:rPr lang="nl-NL" sz="1500">
                <a:latin typeface="Helvetica neue" panose="02000503000000020004"/>
              </a:rPr>
              <a:t> is een overkoepelende term voor mensen die grote moeite hebben met lezen, schrijven en/of rekenen. Zij hebben vaak ook moeite met digitale vaardigheden.</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Een </a:t>
            </a:r>
            <a:r>
              <a:rPr lang="nl-NL" sz="1500" b="1">
                <a:latin typeface="Helvetica neue" panose="02000503000000020004"/>
              </a:rPr>
              <a:t>laaggeletterde</a:t>
            </a:r>
            <a:r>
              <a:rPr lang="nl-NL" sz="1500">
                <a:latin typeface="Helvetica neue" panose="02000503000000020004"/>
              </a:rPr>
              <a:t> is iemand met een taal- en/of rekenniveau onder 2F. Daardoor is het lastiger om goed te kunnen functioneren in de Nederlandse maatschappij en te kunnen participeren op de arbeidsmarkt.</a:t>
            </a:r>
          </a:p>
          <a:p>
            <a:pPr marL="285750" indent="-285750">
              <a:lnSpc>
                <a:spcPct val="133000"/>
              </a:lnSpc>
              <a:spcBef>
                <a:spcPts val="0"/>
              </a:spcBef>
              <a:buFont typeface="Arial" panose="020B0604020202020204" pitchFamily="34" charset="0"/>
              <a:buChar char="•"/>
            </a:pPr>
            <a:endParaRPr lang="en-US" alt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en-US" altLang="nl-NL" sz="1500" err="1">
                <a:latin typeface="Helvetica neue" panose="02000503000000020004"/>
              </a:rPr>
              <a:t>Een</a:t>
            </a:r>
            <a:r>
              <a:rPr lang="en-US" altLang="nl-NL" sz="1500">
                <a:latin typeface="Helvetica neue" panose="02000503000000020004"/>
              </a:rPr>
              <a:t> </a:t>
            </a:r>
            <a:r>
              <a:rPr lang="en-US" altLang="nl-NL" sz="1500" err="1">
                <a:latin typeface="Helvetica neue" panose="02000503000000020004"/>
              </a:rPr>
              <a:t>laaggeletterde</a:t>
            </a:r>
            <a:r>
              <a:rPr lang="en-US" altLang="nl-NL" sz="1500">
                <a:latin typeface="Helvetica neue" panose="02000503000000020004"/>
              </a:rPr>
              <a:t> </a:t>
            </a:r>
            <a:r>
              <a:rPr lang="nl-NL" altLang="nl-NL" sz="1500">
                <a:latin typeface="Helvetica neue" panose="02000503000000020004"/>
              </a:rPr>
              <a:t>≠ analfabeet.</a:t>
            </a:r>
            <a:endParaRPr lang="nl-NL" sz="1500">
              <a:latin typeface="Helvetica neue" panose="02000503000000020004"/>
            </a:endParaRPr>
          </a:p>
          <a:p>
            <a:pPr>
              <a:lnSpc>
                <a:spcPct val="133000"/>
              </a:lnSpc>
              <a:spcBef>
                <a:spcPts val="0"/>
              </a:spcBef>
            </a:pPr>
            <a:endParaRPr lang="nl-NL" sz="1500">
              <a:latin typeface="HelveticaNeueLT Pro 55 Roman" panose="020B0604020202020204" pitchFamily="34" charset="0"/>
            </a:endParaRPr>
          </a:p>
        </p:txBody>
      </p:sp>
      <p:sp>
        <p:nvSpPr>
          <p:cNvPr id="5" name="Tijdelijke aanduiding voor tekst 4">
            <a:extLst>
              <a:ext uri="{FF2B5EF4-FFF2-40B4-BE49-F238E27FC236}">
                <a16:creationId xmlns:a16="http://schemas.microsoft.com/office/drawing/2014/main" id="{0A2589D3-35BC-22DB-9AB4-6C35BCAF270F}"/>
              </a:ext>
            </a:extLst>
          </p:cNvPr>
          <p:cNvSpPr>
            <a:spLocks noGrp="1"/>
          </p:cNvSpPr>
          <p:nvPr>
            <p:ph type="body" sz="quarter" idx="16"/>
          </p:nvPr>
        </p:nvSpPr>
        <p:spPr>
          <a:xfrm>
            <a:off x="6397200" y="1942174"/>
            <a:ext cx="4705200" cy="3960000"/>
          </a:xfrm>
          <a:ln>
            <a:solidFill>
              <a:srgbClr val="AD9150"/>
            </a:solidFill>
          </a:ln>
        </p:spPr>
        <p:txBody>
          <a:bodyPr/>
          <a:lstStyle/>
          <a:p>
            <a:endParaRPr lang="nl-NL"/>
          </a:p>
        </p:txBody>
      </p:sp>
      <p:sp>
        <p:nvSpPr>
          <p:cNvPr id="6" name="Tijdelijke aanduiding voor dianummer 5">
            <a:extLst>
              <a:ext uri="{FF2B5EF4-FFF2-40B4-BE49-F238E27FC236}">
                <a16:creationId xmlns:a16="http://schemas.microsoft.com/office/drawing/2014/main" id="{0AF250E6-7ACD-BDFB-B0AF-3E34C1796132}"/>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5</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Afbeelding 10" descr="Afbeelding met persoon, kleding, Menselijk gezicht, peuter&#10;&#10;Automatisch gegenereerde beschrijving">
            <a:extLst>
              <a:ext uri="{FF2B5EF4-FFF2-40B4-BE49-F238E27FC236}">
                <a16:creationId xmlns:a16="http://schemas.microsoft.com/office/drawing/2014/main" id="{97656C02-430B-9D43-72F0-EABF032F0F34}"/>
              </a:ext>
            </a:extLst>
          </p:cNvPr>
          <p:cNvPicPr>
            <a:picLocks noChangeAspect="1"/>
          </p:cNvPicPr>
          <p:nvPr/>
        </p:nvPicPr>
        <p:blipFill rotWithShape="1">
          <a:blip r:embed="rId3">
            <a:extLst>
              <a:ext uri="{28A0092B-C50C-407E-A947-70E740481C1C}">
                <a14:useLocalDpi xmlns:a14="http://schemas.microsoft.com/office/drawing/2010/main" val="0"/>
              </a:ext>
            </a:extLst>
          </a:blip>
          <a:srcRect l="10367" r="10420"/>
          <a:stretch/>
        </p:blipFill>
        <p:spPr>
          <a:xfrm>
            <a:off x="6395642" y="1965324"/>
            <a:ext cx="4705200" cy="3960000"/>
          </a:xfrm>
          <a:prstGeom prst="rect">
            <a:avLst/>
          </a:prstGeom>
          <a:ln>
            <a:solidFill>
              <a:srgbClr val="AD9150"/>
            </a:solidFill>
          </a:ln>
        </p:spPr>
      </p:pic>
    </p:spTree>
    <p:extLst>
      <p:ext uri="{BB962C8B-B14F-4D97-AF65-F5344CB8AC3E}">
        <p14:creationId xmlns:p14="http://schemas.microsoft.com/office/powerpoint/2010/main" val="30644369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C5D18E-76B4-B9F1-18F3-37CB34F4979B}"/>
              </a:ext>
            </a:extLst>
          </p:cNvPr>
          <p:cNvSpPr>
            <a:spLocks noGrp="1"/>
          </p:cNvSpPr>
          <p:nvPr>
            <p:ph type="body" sz="quarter" idx="13"/>
          </p:nvPr>
        </p:nvSpPr>
        <p:spPr/>
        <p:txBody>
          <a:bodyPr>
            <a:normAutofit lnSpcReduction="10000"/>
          </a:bodyPr>
          <a:lstStyle/>
          <a:p>
            <a:r>
              <a:rPr lang="nl-NL"/>
              <a:t>Aantal laaggeletterden</a:t>
            </a:r>
          </a:p>
          <a:p>
            <a:endParaRPr lang="nl-NL"/>
          </a:p>
        </p:txBody>
      </p:sp>
      <p:sp>
        <p:nvSpPr>
          <p:cNvPr id="4" name="Tijdelijke aanduiding voor tekst 3">
            <a:extLst>
              <a:ext uri="{FF2B5EF4-FFF2-40B4-BE49-F238E27FC236}">
                <a16:creationId xmlns:a16="http://schemas.microsoft.com/office/drawing/2014/main" id="{E8CD63B0-D5F9-01AA-3A6E-AE2E2D0D6514}"/>
              </a:ext>
            </a:extLst>
          </p:cNvPr>
          <p:cNvSpPr>
            <a:spLocks noGrp="1"/>
          </p:cNvSpPr>
          <p:nvPr>
            <p:ph type="body" sz="quarter" idx="15"/>
          </p:nvPr>
        </p:nvSpPr>
        <p:spPr/>
        <p:txBody>
          <a:bodyPr>
            <a:normAutofit/>
          </a:bodyPr>
          <a:lstStyle/>
          <a:p>
            <a:pPr marL="285750" indent="-285750">
              <a:lnSpc>
                <a:spcPct val="133000"/>
              </a:lnSpc>
              <a:spcBef>
                <a:spcPts val="0"/>
              </a:spcBef>
              <a:buFont typeface="Arial" panose="020B0604020202020204" pitchFamily="34" charset="0"/>
              <a:buChar char="•"/>
            </a:pPr>
            <a:r>
              <a:rPr lang="nl-NL" sz="1500">
                <a:latin typeface="Helvetica neue" panose="02000503000000020004"/>
              </a:rPr>
              <a:t>In Nederland hebben bijna 3 miljoen mensen tussen de 16 en 75 jaar moeite met taal- en/of rekenvaardigheden.</a:t>
            </a:r>
            <a:br>
              <a:rPr lang="nl-NL" sz="1500">
                <a:latin typeface="Helvetica neue" panose="02000503000000020004"/>
              </a:rPr>
            </a:b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2,2 miljoen mensen van 16 tot 65 jaar hebben moeite met taal- en / of rekenvaardigheden.</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44% van de laaggeletterden (16-65 jaar) heeft Nederlands als moedertaal. </a:t>
            </a:r>
          </a:p>
        </p:txBody>
      </p:sp>
      <p:sp>
        <p:nvSpPr>
          <p:cNvPr id="6" name="Tijdelijke aanduiding voor dianummer 5">
            <a:extLst>
              <a:ext uri="{FF2B5EF4-FFF2-40B4-BE49-F238E27FC236}">
                <a16:creationId xmlns:a16="http://schemas.microsoft.com/office/drawing/2014/main" id="{0AF250E6-7ACD-BDFB-B0AF-3E34C1796132}"/>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6</a:t>
            </a:fld>
            <a:endParaRPr lang="nl-NL"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Afbeelding 20" descr="Afbeelding met Menselijk gezicht, persoon, kleding, overdekt&#10;&#10;Automatisch gegenereerde beschrijving">
            <a:extLst>
              <a:ext uri="{FF2B5EF4-FFF2-40B4-BE49-F238E27FC236}">
                <a16:creationId xmlns:a16="http://schemas.microsoft.com/office/drawing/2014/main" id="{EB8E67FE-F39A-815A-D64E-D698A7BEFAC3}"/>
              </a:ext>
            </a:extLst>
          </p:cNvPr>
          <p:cNvPicPr>
            <a:picLocks noChangeAspect="1"/>
          </p:cNvPicPr>
          <p:nvPr/>
        </p:nvPicPr>
        <p:blipFill rotWithShape="1">
          <a:blip r:embed="rId3">
            <a:extLst>
              <a:ext uri="{28A0092B-C50C-407E-A947-70E740481C1C}">
                <a14:useLocalDpi xmlns:a14="http://schemas.microsoft.com/office/drawing/2010/main" val="0"/>
              </a:ext>
            </a:extLst>
          </a:blip>
          <a:srcRect r="20689"/>
          <a:stretch/>
        </p:blipFill>
        <p:spPr>
          <a:xfrm>
            <a:off x="6395640" y="1942175"/>
            <a:ext cx="4704365" cy="3960000"/>
          </a:xfrm>
          <a:prstGeom prst="rect">
            <a:avLst/>
          </a:prstGeom>
          <a:noFill/>
          <a:ln>
            <a:solidFill>
              <a:srgbClr val="AD9150"/>
            </a:solidFill>
          </a:ln>
        </p:spPr>
      </p:pic>
    </p:spTree>
    <p:extLst>
      <p:ext uri="{BB962C8B-B14F-4D97-AF65-F5344CB8AC3E}">
        <p14:creationId xmlns:p14="http://schemas.microsoft.com/office/powerpoint/2010/main" val="41112626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C5D18E-76B4-B9F1-18F3-37CB34F4979B}"/>
              </a:ext>
            </a:extLst>
          </p:cNvPr>
          <p:cNvSpPr>
            <a:spLocks noGrp="1"/>
          </p:cNvSpPr>
          <p:nvPr>
            <p:ph type="body" sz="quarter" idx="13"/>
          </p:nvPr>
        </p:nvSpPr>
        <p:spPr/>
        <p:txBody>
          <a:bodyPr>
            <a:normAutofit lnSpcReduction="10000"/>
          </a:bodyPr>
          <a:lstStyle/>
          <a:p>
            <a:r>
              <a:rPr lang="nl-NL">
                <a:latin typeface="Helvetica neue"/>
              </a:rPr>
              <a:t>De kosten van laaggeletterdheid</a:t>
            </a:r>
            <a:endParaRPr lang="nl-NL"/>
          </a:p>
        </p:txBody>
      </p:sp>
      <p:sp>
        <p:nvSpPr>
          <p:cNvPr id="4" name="Tijdelijke aanduiding voor tekst 3">
            <a:extLst>
              <a:ext uri="{FF2B5EF4-FFF2-40B4-BE49-F238E27FC236}">
                <a16:creationId xmlns:a16="http://schemas.microsoft.com/office/drawing/2014/main" id="{E8CD63B0-D5F9-01AA-3A6E-AE2E2D0D6514}"/>
              </a:ext>
            </a:extLst>
          </p:cNvPr>
          <p:cNvSpPr>
            <a:spLocks noGrp="1"/>
          </p:cNvSpPr>
          <p:nvPr>
            <p:ph type="body" sz="quarter" idx="15"/>
          </p:nvPr>
        </p:nvSpPr>
        <p:spPr>
          <a:xfrm>
            <a:off x="945017" y="2774278"/>
            <a:ext cx="5548380" cy="4083722"/>
          </a:xfrm>
        </p:spPr>
        <p:txBody>
          <a:bodyPr>
            <a:normAutofit/>
          </a:bodyPr>
          <a:lstStyle/>
          <a:p>
            <a:endParaRPr lang="nl-NL"/>
          </a:p>
          <a:p>
            <a:endParaRPr lang="nl-NL"/>
          </a:p>
          <a:p>
            <a:endParaRPr lang="nl-NL"/>
          </a:p>
          <a:p>
            <a:endParaRPr lang="nl-NL"/>
          </a:p>
          <a:p>
            <a:endParaRPr lang="nl-NL"/>
          </a:p>
          <a:p>
            <a:endParaRPr lang="nl-NL"/>
          </a:p>
          <a:p>
            <a:endParaRPr lang="nl-NL"/>
          </a:p>
          <a:p>
            <a:endParaRPr lang="nl-NL"/>
          </a:p>
          <a:p>
            <a:endParaRPr lang="nl-NL"/>
          </a:p>
          <a:p>
            <a:endParaRPr lang="nl-NL"/>
          </a:p>
          <a:p>
            <a:endParaRPr lang="nl-NL"/>
          </a:p>
          <a:p>
            <a:r>
              <a:rPr lang="nl-NL">
                <a:latin typeface="Helvetica neue" panose="02000503000000020004"/>
              </a:rPr>
              <a:t>Cijfers gebaseerd op 2,5 miljoen laaggeletterden vanaf 16 jaar (PWC, 2018).</a:t>
            </a:r>
          </a:p>
          <a:p>
            <a:endParaRPr lang="nl-NL"/>
          </a:p>
        </p:txBody>
      </p:sp>
      <p:sp>
        <p:nvSpPr>
          <p:cNvPr id="6" name="Tijdelijke aanduiding voor dianummer 5">
            <a:extLst>
              <a:ext uri="{FF2B5EF4-FFF2-40B4-BE49-F238E27FC236}">
                <a16:creationId xmlns:a16="http://schemas.microsoft.com/office/drawing/2014/main" id="{0AF250E6-7ACD-BDFB-B0AF-3E34C1796132}"/>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7</a:t>
            </a:fld>
            <a:endParaRPr lang="nl-NL"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Afbeelding 2">
            <a:extLst>
              <a:ext uri="{FF2B5EF4-FFF2-40B4-BE49-F238E27FC236}">
                <a16:creationId xmlns:a16="http://schemas.microsoft.com/office/drawing/2014/main" id="{3F641853-FDF9-6F76-FCCC-0ACD75EE13AB}"/>
              </a:ext>
            </a:extLst>
          </p:cNvPr>
          <p:cNvPicPr>
            <a:picLocks noChangeAspect="1"/>
          </p:cNvPicPr>
          <p:nvPr/>
        </p:nvPicPr>
        <p:blipFill rotWithShape="1">
          <a:blip r:embed="rId3"/>
          <a:srcRect l="6501" t="30425" r="51867" b="17610"/>
          <a:stretch/>
        </p:blipFill>
        <p:spPr>
          <a:xfrm>
            <a:off x="837111" y="1431516"/>
            <a:ext cx="6975800" cy="4890268"/>
          </a:xfrm>
          <a:prstGeom prst="rect">
            <a:avLst/>
          </a:prstGeom>
        </p:spPr>
      </p:pic>
    </p:spTree>
    <p:extLst>
      <p:ext uri="{BB962C8B-B14F-4D97-AF65-F5344CB8AC3E}">
        <p14:creationId xmlns:p14="http://schemas.microsoft.com/office/powerpoint/2010/main" val="12352182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FBA6-73F1-AF5C-D369-8A340BB34F3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CFA042-0BD7-1E84-A788-EAE71E9FCBAD}"/>
              </a:ext>
            </a:extLst>
          </p:cNvPr>
          <p:cNvSpPr>
            <a:spLocks noGrp="1"/>
          </p:cNvSpPr>
          <p:nvPr>
            <p:ph type="body" sz="quarter" idx="13"/>
          </p:nvPr>
        </p:nvSpPr>
        <p:spPr/>
        <p:txBody>
          <a:bodyPr>
            <a:normAutofit lnSpcReduction="10000"/>
          </a:bodyPr>
          <a:lstStyle/>
          <a:p>
            <a:r>
              <a:rPr lang="nl-NL" sz="3200" b="1">
                <a:latin typeface="Helvetica neue"/>
              </a:rPr>
              <a:t>Gevolgen van laaggeletterdheid</a:t>
            </a:r>
            <a:endParaRPr lang="nl-NL"/>
          </a:p>
          <a:p>
            <a:endParaRPr lang="nl-NL"/>
          </a:p>
        </p:txBody>
      </p:sp>
      <p:sp>
        <p:nvSpPr>
          <p:cNvPr id="4" name="Tijdelijke aanduiding voor tekst 3">
            <a:extLst>
              <a:ext uri="{FF2B5EF4-FFF2-40B4-BE49-F238E27FC236}">
                <a16:creationId xmlns:a16="http://schemas.microsoft.com/office/drawing/2014/main" id="{663FA8D3-F640-2A2C-BF74-F954250268A5}"/>
              </a:ext>
            </a:extLst>
          </p:cNvPr>
          <p:cNvSpPr>
            <a:spLocks noGrp="1"/>
          </p:cNvSpPr>
          <p:nvPr>
            <p:ph type="body" sz="quarter" idx="15"/>
          </p:nvPr>
        </p:nvSpPr>
        <p:spPr>
          <a:xfrm>
            <a:off x="930275" y="1695478"/>
            <a:ext cx="5150983" cy="4083722"/>
          </a:xfrm>
        </p:spPr>
        <p:txBody>
          <a:bodyPr>
            <a:normAutofit/>
          </a:bodyPr>
          <a:lstStyle/>
          <a:p>
            <a:pPr marL="285750" indent="-285750">
              <a:lnSpc>
                <a:spcPct val="133000"/>
              </a:lnSpc>
              <a:spcBef>
                <a:spcPts val="0"/>
              </a:spcBef>
              <a:buFont typeface="Arial" panose="020B0604020202020204" pitchFamily="34" charset="0"/>
              <a:buChar char="•"/>
            </a:pPr>
            <a:endParaRPr lang="en-US"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Het is moeilijker om een baan te vinden of te houden.</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Laaggeletterden hebben vaker problemen met geld. </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Laaggeletterden hebben vaker problemen met hun gezondheid.</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Laaggeletterden hebben vaker problemen met communicatie.</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a:latin typeface="Helvetica neue" panose="02000503000000020004"/>
              </a:rPr>
              <a:t>Er ontstaat een cyclus van laaggeletterdheid. </a:t>
            </a: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a:p>
            <a:pPr marL="285750" indent="-285750">
              <a:lnSpc>
                <a:spcPct val="133000"/>
              </a:lnSpc>
              <a:spcBef>
                <a:spcPts val="0"/>
              </a:spcBef>
              <a:buFont typeface="Arial" panose="020B0604020202020204" pitchFamily="34" charset="0"/>
              <a:buChar char="•"/>
            </a:pPr>
            <a:endParaRPr lang="nl-NL" sz="1500">
              <a:latin typeface="Helvetica neue" panose="02000503000000020004"/>
            </a:endParaRPr>
          </a:p>
        </p:txBody>
      </p:sp>
      <p:sp>
        <p:nvSpPr>
          <p:cNvPr id="6" name="Tijdelijke aanduiding voor dianummer 5">
            <a:extLst>
              <a:ext uri="{FF2B5EF4-FFF2-40B4-BE49-F238E27FC236}">
                <a16:creationId xmlns:a16="http://schemas.microsoft.com/office/drawing/2014/main" id="{47905CB3-E125-D9F2-1701-1284B4B89C41}"/>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8</a:t>
            </a:fld>
            <a:endParaRPr lang="nl-NL"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Tijdelijke aanduiding voor inhoud 15">
            <a:extLst>
              <a:ext uri="{FF2B5EF4-FFF2-40B4-BE49-F238E27FC236}">
                <a16:creationId xmlns:a16="http://schemas.microsoft.com/office/drawing/2014/main" id="{391C53EE-59C0-9F10-9215-1FBD87ECAF27}"/>
              </a:ext>
            </a:extLst>
          </p:cNvPr>
          <p:cNvPicPr>
            <a:picLocks noChangeAspect="1"/>
          </p:cNvPicPr>
          <p:nvPr/>
        </p:nvPicPr>
        <p:blipFill>
          <a:blip r:embed="rId3"/>
          <a:srcRect l="15894" r="14933"/>
          <a:stretch/>
        </p:blipFill>
        <p:spPr>
          <a:xfrm>
            <a:off x="6991109" y="1792376"/>
            <a:ext cx="4119611" cy="3889926"/>
          </a:xfrm>
          <a:prstGeom prst="rect">
            <a:avLst/>
          </a:prstGeom>
        </p:spPr>
      </p:pic>
    </p:spTree>
    <p:extLst>
      <p:ext uri="{BB962C8B-B14F-4D97-AF65-F5344CB8AC3E}">
        <p14:creationId xmlns:p14="http://schemas.microsoft.com/office/powerpoint/2010/main" val="687888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a:latin typeface="Helvetica neue"/>
              </a:rPr>
              <a:t>Gevolgen van laaggeletterdheid</a:t>
            </a:r>
            <a:endParaRPr lang="nl-NL"/>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a:xfrm>
            <a:off x="941394" y="2056927"/>
            <a:ext cx="5050669" cy="3868317"/>
          </a:xfrm>
        </p:spPr>
        <p:txBody>
          <a:bodyPr>
            <a:normAutofit/>
          </a:bodyPr>
          <a:lstStyle/>
          <a:p>
            <a:pPr algn="l">
              <a:lnSpc>
                <a:spcPct val="150000"/>
              </a:lnSpc>
              <a:spcBef>
                <a:spcPts val="0"/>
              </a:spcBef>
            </a:pPr>
            <a:r>
              <a:rPr lang="nl-NL" sz="1500" b="0" i="0">
                <a:solidFill>
                  <a:srgbClr val="000000"/>
                </a:solidFill>
                <a:effectLst/>
                <a:latin typeface="Helvetica Neue" panose="02000503000000020004"/>
              </a:rPr>
              <a:t>Van de mensen die minder goede basisvaardigheden hebben, is bijna de helft werkloos. Zij vinden het vaak lastig om een sollicitatiebrief te schrijven. Daardoor komen ze moeilijk aan een baan. </a:t>
            </a:r>
          </a:p>
          <a:p>
            <a:pPr algn="l">
              <a:lnSpc>
                <a:spcPct val="150000"/>
              </a:lnSpc>
              <a:spcBef>
                <a:spcPts val="0"/>
              </a:spcBef>
            </a:pPr>
            <a:endParaRPr lang="nl-NL" sz="1500">
              <a:solidFill>
                <a:srgbClr val="000000"/>
              </a:solidFill>
              <a:latin typeface="Helvetica Neue" panose="02000503000000020004"/>
            </a:endParaRPr>
          </a:p>
          <a:p>
            <a:pPr algn="l">
              <a:lnSpc>
                <a:spcPct val="150000"/>
              </a:lnSpc>
              <a:spcBef>
                <a:spcPts val="0"/>
              </a:spcBef>
            </a:pPr>
            <a:r>
              <a:rPr lang="nl-NL" sz="1500" b="0" i="0">
                <a:solidFill>
                  <a:srgbClr val="000000"/>
                </a:solidFill>
                <a:effectLst/>
                <a:latin typeface="Helvetica Neue" panose="02000503000000020004"/>
              </a:rPr>
              <a:t>Ook hebben ze moeite om hun baan te behouden. Bijvoorbeeld als ze de computer nodig hebben bij hun werk.</a:t>
            </a:r>
            <a:endParaRPr lang="nl-NL" sz="1500">
              <a:latin typeface="Helvetica Neue" panose="02000503000000020004"/>
            </a:endParaRPr>
          </a:p>
        </p:txBody>
      </p:sp>
      <p:sp>
        <p:nvSpPr>
          <p:cNvPr id="6" name="Tijdelijke aanduiding voor tekst 2">
            <a:extLst>
              <a:ext uri="{FF2B5EF4-FFF2-40B4-BE49-F238E27FC236}">
                <a16:creationId xmlns:a16="http://schemas.microsoft.com/office/drawing/2014/main" id="{E1ED5014-068E-5F02-02B1-E96000F1F82F}"/>
              </a:ext>
            </a:extLst>
          </p:cNvPr>
          <p:cNvSpPr>
            <a:spLocks noGrp="1"/>
          </p:cNvSpPr>
          <p:nvPr>
            <p:ph type="body" sz="quarter" idx="14"/>
          </p:nvPr>
        </p:nvSpPr>
        <p:spPr>
          <a:xfrm>
            <a:off x="941394" y="1415242"/>
            <a:ext cx="9112250" cy="354807"/>
          </a:xfrm>
        </p:spPr>
        <p:txBody>
          <a:bodyPr>
            <a:normAutofit lnSpcReduction="10000"/>
          </a:bodyPr>
          <a:lstStyle/>
          <a:p>
            <a:r>
              <a:rPr lang="nl-NL"/>
              <a:t>Moeilijk een baan vinden of houden</a:t>
            </a:r>
          </a:p>
        </p:txBody>
      </p:sp>
      <p:pic>
        <p:nvPicPr>
          <p:cNvPr id="9" name="Afbeelding 8" descr="Afbeelding met kleding, persoon, Menselijk gezicht, person&#10;&#10;Automatisch gegenereerde beschrijving">
            <a:extLst>
              <a:ext uri="{FF2B5EF4-FFF2-40B4-BE49-F238E27FC236}">
                <a16:creationId xmlns:a16="http://schemas.microsoft.com/office/drawing/2014/main" id="{58CFE12B-9AF8-57CF-EF10-EF7891948828}"/>
              </a:ext>
            </a:extLst>
          </p:cNvPr>
          <p:cNvPicPr>
            <a:picLocks noChangeAspect="1"/>
          </p:cNvPicPr>
          <p:nvPr/>
        </p:nvPicPr>
        <p:blipFill>
          <a:blip r:embed="rId3">
            <a:extLst>
              <a:ext uri="{28A0092B-C50C-407E-A947-70E740481C1C}">
                <a14:useLocalDpi xmlns:a14="http://schemas.microsoft.com/office/drawing/2010/main" val="0"/>
              </a:ext>
            </a:extLst>
          </a:blip>
          <a:srcRect l="13490" t="-1" r="12799" b="2573"/>
          <a:stretch/>
        </p:blipFill>
        <p:spPr>
          <a:xfrm>
            <a:off x="6199939" y="2306547"/>
            <a:ext cx="4259485" cy="3618697"/>
          </a:xfrm>
          <a:prstGeom prst="rect">
            <a:avLst/>
          </a:prstGeom>
        </p:spPr>
      </p:pic>
      <p:sp>
        <p:nvSpPr>
          <p:cNvPr id="2" name="Tijdelijke aanduiding voor dianummer 5">
            <a:extLst>
              <a:ext uri="{FF2B5EF4-FFF2-40B4-BE49-F238E27FC236}">
                <a16:creationId xmlns:a16="http://schemas.microsoft.com/office/drawing/2014/main" id="{FAB00FDE-D1C4-7CC4-1B94-D0E61F9D2809}"/>
              </a:ext>
            </a:extLst>
          </p:cNvPr>
          <p:cNvSpPr>
            <a:spLocks noGrp="1"/>
          </p:cNvSpPr>
          <p:nvPr>
            <p:ph type="sldNum" sz="quarter" idx="12"/>
          </p:nvPr>
        </p:nvSpPr>
        <p:spPr>
          <a:xfrm>
            <a:off x="11614967" y="6263957"/>
            <a:ext cx="577033" cy="365125"/>
          </a:xfrm>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9</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27883813"/>
      </p:ext>
    </p:extLst>
  </p:cSld>
  <p:clrMapOvr>
    <a:masterClrMapping/>
  </p:clrMapOvr>
  <p:transition spd="slow">
    <p:push dir="u"/>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D5AE9F1C852D4F9ECD96B057C0F454" ma:contentTypeVersion="17" ma:contentTypeDescription="Een nieuw document maken." ma:contentTypeScope="" ma:versionID="21e5de361682b50603aeda4838ffa74c">
  <xsd:schema xmlns:xsd="http://www.w3.org/2001/XMLSchema" xmlns:xs="http://www.w3.org/2001/XMLSchema" xmlns:p="http://schemas.microsoft.com/office/2006/metadata/properties" xmlns:ns2="4df20698-8ee9-453e-ba14-65296ba4c138" xmlns:ns3="236f4e14-8267-4925-9c8b-663e4e116b60" targetNamespace="http://schemas.microsoft.com/office/2006/metadata/properties" ma:root="true" ma:fieldsID="7b1340b2919c13639ac2587ad3695bb7" ns2:_="" ns3:_="">
    <xsd:import namespace="4df20698-8ee9-453e-ba14-65296ba4c138"/>
    <xsd:import namespace="236f4e14-8267-4925-9c8b-663e4e116b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20698-8ee9-453e-ba14-65296ba4c1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02190253-6c8b-41ca-a2d0-e0c509263a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6f4e14-8267-4925-9c8b-663e4e116b6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2b1c1bf9-be3d-433a-9b8e-c93aa4a2aab1}" ma:internalName="TaxCatchAll" ma:showField="CatchAllData" ma:web="236f4e14-8267-4925-9c8b-663e4e116b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f20698-8ee9-453e-ba14-65296ba4c138">
      <Terms xmlns="http://schemas.microsoft.com/office/infopath/2007/PartnerControls"/>
    </lcf76f155ced4ddcb4097134ff3c332f>
    <TaxCatchAll xmlns="236f4e14-8267-4925-9c8b-663e4e116b60" xsi:nil="true"/>
    <SharedWithUsers xmlns="236f4e14-8267-4925-9c8b-663e4e116b60">
      <UserInfo>
        <DisplayName>Boudewijn van der Lecq (Info)</DisplayName>
        <AccountId>92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EB8531-72B7-4F51-BFEC-2027558C15DA}">
  <ds:schemaRefs>
    <ds:schemaRef ds:uri="236f4e14-8267-4925-9c8b-663e4e116b60"/>
    <ds:schemaRef ds:uri="4df20698-8ee9-453e-ba14-65296ba4c1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2E2319-6609-4304-871A-441F2A1C7BF2}">
  <ds:schemaRefs>
    <ds:schemaRef ds:uri="http://schemas.microsoft.com/office/2006/documentManagement/types"/>
    <ds:schemaRef ds:uri="http://schemas.openxmlformats.org/package/2006/metadata/core-properties"/>
    <ds:schemaRef ds:uri="4df20698-8ee9-453e-ba14-65296ba4c138"/>
    <ds:schemaRef ds:uri="http://purl.org/dc/elements/1.1/"/>
    <ds:schemaRef ds:uri="http://schemas.microsoft.com/office/2006/metadata/properties"/>
    <ds:schemaRef ds:uri="http://www.w3.org/XML/1998/namespace"/>
    <ds:schemaRef ds:uri="http://schemas.microsoft.com/office/infopath/2007/PartnerControls"/>
    <ds:schemaRef ds:uri="http://purl.org/dc/terms/"/>
    <ds:schemaRef ds:uri="236f4e14-8267-4925-9c8b-663e4e116b60"/>
    <ds:schemaRef ds:uri="http://purl.org/dc/dcmitype/"/>
  </ds:schemaRefs>
</ds:datastoreItem>
</file>

<file path=customXml/itemProps3.xml><?xml version="1.0" encoding="utf-8"?>
<ds:datastoreItem xmlns:ds="http://schemas.openxmlformats.org/officeDocument/2006/customXml" ds:itemID="{5597AF0B-2686-4222-953E-A09992CE5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3573</Words>
  <Application>Microsoft Office PowerPoint</Application>
  <PresentationFormat>Breedbeeld</PresentationFormat>
  <Paragraphs>394</Paragraphs>
  <Slides>33</Slides>
  <Notes>28</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33</vt:i4>
      </vt:variant>
    </vt:vector>
  </HeadingPairs>
  <TitlesOfParts>
    <vt:vector size="45" baseType="lpstr">
      <vt:lpstr>Aptos</vt:lpstr>
      <vt:lpstr>Aptos Display</vt:lpstr>
      <vt:lpstr>Arial</vt:lpstr>
      <vt:lpstr>Calibri</vt:lpstr>
      <vt:lpstr>Helvetica Neue</vt:lpstr>
      <vt:lpstr>Helvetica Neue</vt:lpstr>
      <vt:lpstr>HelveticaNeueLT Pro 55 Roman</vt:lpstr>
      <vt:lpstr>RO Sans</vt:lpstr>
      <vt:lpstr>Segoe UI</vt:lpstr>
      <vt:lpstr>Wingdings</vt:lpstr>
      <vt:lpstr>WordVisiCarriageReturn_MSFontService</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Stappenplan Gezinsaanpak</vt:lpstr>
      <vt:lpstr>PowerPoint-presentatie</vt:lpstr>
      <vt:lpstr>PowerPoint-presentatie</vt:lpstr>
      <vt:lpstr>PowerPoint-presentatie</vt:lpstr>
      <vt:lpstr>PowerPoint-presentatie</vt:lpstr>
      <vt:lpstr>PowerPoint-presentatie</vt:lpstr>
      <vt:lpstr>PowerPoint-presentatie</vt:lpstr>
      <vt:lpstr>PowerPoint-presentatie</vt:lpstr>
      <vt:lpstr>Met een Gezinsaanpak kunnen we voorkomen dat er een nieuwe generatie laaggeletterden opgroeit.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Gemeentelijke Gezinsaanpak Geletterdheid</dc:title>
  <dc:creator>Boudewijn van der Lecq</dc:creator>
  <cp:lastModifiedBy>Renate van der Craats</cp:lastModifiedBy>
  <cp:revision>1</cp:revision>
  <dcterms:created xsi:type="dcterms:W3CDTF">2024-01-26T13:39:23Z</dcterms:created>
  <dcterms:modified xsi:type="dcterms:W3CDTF">2025-03-04T09:59:40Z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0x010100F6D5AE9F1C852D4F9ECD96B057C0F454</vt:lpwstr>
  </property>
  <property fmtid="{D5CDD505-2E9C-101B-9397-08002B2CF9AE}" pid="3" name="MediaServiceImageTags">
    <vt:lpwstr/>
  </property>
</Properties>
</file>